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autoCompressPictures="0">
  <p:sldMasterIdLst>
    <p:sldMasterId id="2147483744" r:id="rId1"/>
  </p:sldMasterIdLst>
  <p:notesMasterIdLst>
    <p:notesMasterId r:id="rId5"/>
  </p:notesMasterIdLst>
  <p:handoutMasterIdLst>
    <p:handoutMasterId r:id="rId6"/>
  </p:handoutMasterIdLst>
  <p:sldIdLst>
    <p:sldId id="356" r:id="rId2"/>
    <p:sldId id="357" r:id="rId3"/>
    <p:sldId id="358"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afferty,Charles" initials="R" lastIdx="3"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6486F"/>
    <a:srgbClr val="355578"/>
    <a:srgbClr val="8E0000"/>
    <a:srgbClr val="0052D7"/>
    <a:srgbClr val="F4F4F4"/>
    <a:srgbClr val="172A54"/>
    <a:srgbClr val="6E787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34" autoAdjust="0"/>
    <p:restoredTop sz="96344" autoAdjust="0"/>
  </p:normalViewPr>
  <p:slideViewPr>
    <p:cSldViewPr snapToGrid="0">
      <p:cViewPr varScale="1">
        <p:scale>
          <a:sx n="85" d="100"/>
          <a:sy n="85" d="100"/>
        </p:scale>
        <p:origin x="514" y="72"/>
      </p:cViewPr>
      <p:guideLst>
        <p:guide orient="horz" pos="2160"/>
        <p:guide pos="3840"/>
      </p:guideLst>
    </p:cSldViewPr>
  </p:slideViewPr>
  <p:outlineViewPr>
    <p:cViewPr>
      <p:scale>
        <a:sx n="33" d="100"/>
        <a:sy n="33" d="100"/>
      </p:scale>
      <p:origin x="0" y="-6972"/>
    </p:cViewPr>
  </p:outlineViewPr>
  <p:notesTextViewPr>
    <p:cViewPr>
      <p:scale>
        <a:sx n="75" d="100"/>
        <a:sy n="75" d="100"/>
      </p:scale>
      <p:origin x="0" y="0"/>
    </p:cViewPr>
  </p:notesTextViewPr>
  <p:sorterViewPr>
    <p:cViewPr varScale="1">
      <p:scale>
        <a:sx n="100" d="100"/>
        <a:sy n="100" d="100"/>
      </p:scale>
      <p:origin x="0" y="0"/>
    </p:cViewPr>
  </p:sorterViewPr>
  <p:notesViewPr>
    <p:cSldViewPr snapToGrid="0">
      <p:cViewPr>
        <p:scale>
          <a:sx n="160" d="100"/>
          <a:sy n="160" d="100"/>
        </p:scale>
        <p:origin x="1027" y="-545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commentAuthors" Target="commentAuthor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11" Type="http://schemas.openxmlformats.org/officeDocument/2006/relationships/tableStyles" Target="tableStyles.xml"/><Relationship Id="rId5" Type="http://schemas.openxmlformats.org/officeDocument/2006/relationships/notesMaster" Target="notesMasters/notesMaster1.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0E8F3FD-8012-4C7C-BCFB-C23E18FC275E}" type="datetimeFigureOut">
              <a:rPr lang="en-US" smtClean="0"/>
              <a:t>5/27/2022</a:t>
            </a:fld>
            <a:endParaRPr lang="en-US" dirty="0"/>
          </a:p>
        </p:txBody>
      </p:sp>
      <p:sp>
        <p:nvSpPr>
          <p:cNvPr id="6" name="TextBox 5"/>
          <p:cNvSpPr txBox="1"/>
          <p:nvPr/>
        </p:nvSpPr>
        <p:spPr>
          <a:xfrm>
            <a:off x="164123" y="8858218"/>
            <a:ext cx="6459416" cy="215444"/>
          </a:xfrm>
          <a:prstGeom prst="rect">
            <a:avLst/>
          </a:prstGeom>
          <a:noFill/>
        </p:spPr>
        <p:txBody>
          <a:bodyPr wrap="square" lIns="0" tIns="0" rIns="0" bIns="0" rtlCol="0" anchor="b" anchorCtr="0">
            <a:spAutoFit/>
          </a:bodyPr>
          <a:lstStyle/>
          <a:p>
            <a:pPr marL="228600" marR="0" lvl="0" indent="-228600" algn="l" defTabSz="914400" rtl="0" eaLnBrk="1" fontAlgn="auto" latinLnBrk="0" hangingPunct="1">
              <a:lnSpc>
                <a:spcPct val="100000"/>
              </a:lnSpc>
              <a:spcBef>
                <a:spcPts val="0"/>
              </a:spcBef>
              <a:spcAft>
                <a:spcPts val="0"/>
              </a:spcAft>
              <a:buClrTx/>
              <a:buSzTx/>
              <a:buFontTx/>
              <a:buNone/>
              <a:tabLst>
                <a:tab pos="228600" algn="l"/>
              </a:tabLst>
              <a:defRPr/>
            </a:pPr>
            <a:fld id="{1CE9EA8B-DBE7-492B-893F-AD13AC039ED7}" type="slidenum">
              <a:rPr lang="en-US" sz="700" smtClean="0">
                <a:solidFill>
                  <a:srgbClr val="979D9D"/>
                </a:solidFill>
              </a:rPr>
              <a:pPr marL="228600" marR="0" lvl="0" indent="-228600" algn="l" defTabSz="914400" rtl="0" eaLnBrk="1" fontAlgn="auto" latinLnBrk="0" hangingPunct="1">
                <a:lnSpc>
                  <a:spcPct val="100000"/>
                </a:lnSpc>
                <a:spcBef>
                  <a:spcPts val="0"/>
                </a:spcBef>
                <a:spcAft>
                  <a:spcPts val="0"/>
                </a:spcAft>
                <a:buClrTx/>
                <a:buSzTx/>
                <a:buFontTx/>
                <a:buNone/>
                <a:tabLst>
                  <a:tab pos="228600" algn="l"/>
                </a:tabLst>
                <a:defRPr/>
              </a:pPr>
              <a:t>‹#›</a:t>
            </a:fld>
            <a:r>
              <a:rPr lang="en-US" sz="700" dirty="0">
                <a:solidFill>
                  <a:srgbClr val="979D9D"/>
                </a:solidFill>
              </a:rPr>
              <a:t>	© 2018 Gartner, Inc. and/or its affiliates. All rights reserved. Gartner is a registered trademark of Gartner, Inc. and its affiliates.</a:t>
            </a:r>
            <a:br>
              <a:rPr lang="en-US" sz="700" dirty="0">
                <a:solidFill>
                  <a:srgbClr val="979D9D"/>
                </a:solidFill>
              </a:rPr>
            </a:br>
            <a:r>
              <a:rPr lang="en-US" sz="700" b="1" dirty="0">
                <a:solidFill>
                  <a:srgbClr val="979D9D"/>
                </a:solidFill>
              </a:rPr>
              <a:t>INTERNAL — FOR INTERNAL USE ONLY or RESTRICTED [CHOSE ONE – DELETE AS APPROPRIATE] </a:t>
            </a:r>
            <a:r>
              <a:rPr lang="en-US" sz="700" b="0" baseline="0" dirty="0">
                <a:solidFill>
                  <a:srgbClr val="979D9D"/>
                </a:solidFill>
              </a:rPr>
              <a:t>| </a:t>
            </a:r>
            <a:r>
              <a:rPr lang="en-US" sz="700" dirty="0">
                <a:solidFill>
                  <a:srgbClr val="979D9D"/>
                </a:solidFill>
              </a:rPr>
              <a:t>Version X.X Last updated [insert date format: DD Month YYYY]</a:t>
            </a:r>
          </a:p>
        </p:txBody>
      </p:sp>
    </p:spTree>
    <p:extLst>
      <p:ext uri="{BB962C8B-B14F-4D97-AF65-F5344CB8AC3E}">
        <p14:creationId xmlns:p14="http://schemas.microsoft.com/office/powerpoint/2010/main" val="1023436"/>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Slide Image Placeholder 3"/>
          <p:cNvSpPr>
            <a:spLocks noGrp="1" noRot="1" noChangeAspect="1"/>
          </p:cNvSpPr>
          <p:nvPr>
            <p:ph type="sldImg" idx="2"/>
          </p:nvPr>
        </p:nvSpPr>
        <p:spPr>
          <a:xfrm>
            <a:off x="1031633" y="712472"/>
            <a:ext cx="4794738" cy="2697041"/>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242371" y="3592535"/>
            <a:ext cx="6373258" cy="5234810"/>
          </a:xfrm>
          <a:prstGeom prst="rect">
            <a:avLst/>
          </a:prstGeom>
        </p:spPr>
        <p:txBody>
          <a:bodyPr vert="horz" lIns="0" tIns="0" rIns="0" bIns="0"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TextBox 10"/>
          <p:cNvSpPr txBox="1"/>
          <p:nvPr/>
        </p:nvSpPr>
        <p:spPr>
          <a:xfrm rot="16200000">
            <a:off x="-1050931" y="1977711"/>
            <a:ext cx="2725105" cy="138499"/>
          </a:xfrm>
          <a:prstGeom prst="rect">
            <a:avLst/>
          </a:prstGeom>
          <a:noFill/>
        </p:spPr>
        <p:txBody>
          <a:bodyPr wrap="none" lIns="0" tIns="0" rIns="0" bIns="0" rtlCol="0" anchor="ctr">
            <a:spAutoFit/>
          </a:bodyPr>
          <a:lstStyle/>
          <a:p>
            <a:pPr algn="ctr">
              <a:spcBef>
                <a:spcPts val="0"/>
              </a:spcBef>
              <a:spcAft>
                <a:spcPts val="0"/>
              </a:spcAft>
            </a:pPr>
            <a:r>
              <a:rPr lang="en-US" sz="900" kern="1200" spc="100" baseline="0" dirty="0">
                <a:solidFill>
                  <a:srgbClr val="CDCDCD"/>
                </a:solidFill>
                <a:effectLst/>
              </a:rPr>
              <a:t>— NOT FOR EXTERNAL DISTRIBUTION —</a:t>
            </a:r>
            <a:endParaRPr lang="en-US" sz="900" spc="100" baseline="0" dirty="0">
              <a:solidFill>
                <a:srgbClr val="CDCDCD"/>
              </a:solidFill>
            </a:endParaRPr>
          </a:p>
        </p:txBody>
      </p:sp>
      <p:sp>
        <p:nvSpPr>
          <p:cNvPr id="12" name="TextBox 11"/>
          <p:cNvSpPr txBox="1"/>
          <p:nvPr/>
        </p:nvSpPr>
        <p:spPr>
          <a:xfrm rot="5400000">
            <a:off x="5183827" y="1977711"/>
            <a:ext cx="2725105" cy="138499"/>
          </a:xfrm>
          <a:prstGeom prst="rect">
            <a:avLst/>
          </a:prstGeom>
          <a:noFill/>
        </p:spPr>
        <p:txBody>
          <a:bodyPr wrap="none" lIns="0" tIns="0" rIns="0" bIns="0" rtlCol="0" anchor="ctr">
            <a:spAutoFit/>
          </a:bodyPr>
          <a:lstStyle/>
          <a:p>
            <a:pPr algn="ctr">
              <a:spcBef>
                <a:spcPts val="0"/>
              </a:spcBef>
              <a:spcAft>
                <a:spcPts val="0"/>
              </a:spcAft>
            </a:pPr>
            <a:r>
              <a:rPr lang="en-US" sz="900" kern="1200" spc="100" baseline="0" dirty="0">
                <a:solidFill>
                  <a:srgbClr val="CDCDCD"/>
                </a:solidFill>
                <a:effectLst/>
              </a:rPr>
              <a:t>— NOT FOR EXTERNAL DISTRIBUTION —</a:t>
            </a:r>
            <a:endParaRPr lang="en-US" sz="900" spc="100" baseline="0" dirty="0">
              <a:solidFill>
                <a:srgbClr val="CDCDCD"/>
              </a:solidFill>
            </a:endParaRPr>
          </a:p>
        </p:txBody>
      </p:sp>
      <p:sp>
        <p:nvSpPr>
          <p:cNvPr id="14" name="Text Box 86"/>
          <p:cNvSpPr txBox="1">
            <a:spLocks noChangeArrowheads="1"/>
          </p:cNvSpPr>
          <p:nvPr/>
        </p:nvSpPr>
        <p:spPr bwMode="gray">
          <a:xfrm>
            <a:off x="242373" y="128260"/>
            <a:ext cx="6326067" cy="258458"/>
          </a:xfrm>
          <a:prstGeom prst="rect">
            <a:avLst/>
          </a:prstGeom>
          <a:noFill/>
          <a:ln w="12700">
            <a:noFill/>
            <a:miter lim="800000"/>
            <a:headEnd type="none" w="sm" len="sm"/>
            <a:tailEnd type="none" w="sm" len="sm"/>
          </a:ln>
          <a:effectLst/>
        </p:spPr>
        <p:txBody>
          <a:bodyPr wrap="square" lIns="0" tIns="45683" rIns="91366" bIns="45683" anchor="t" anchorCtr="0">
            <a:spAutoFit/>
          </a:bodyPr>
          <a:lstStyle/>
          <a:p>
            <a:pPr marL="0" marR="0" lvl="0" indent="0" algn="l" defTabSz="912813" rtl="0" eaLnBrk="1" fontAlgn="auto" latinLnBrk="0" hangingPunct="1">
              <a:lnSpc>
                <a:spcPct val="90000"/>
              </a:lnSpc>
              <a:spcBef>
                <a:spcPct val="0"/>
              </a:spcBef>
              <a:spcAft>
                <a:spcPct val="0"/>
              </a:spcAft>
              <a:buClrTx/>
              <a:buSzTx/>
              <a:buFontTx/>
              <a:buNone/>
              <a:tabLst/>
              <a:defRPr/>
            </a:pPr>
            <a:r>
              <a:rPr lang="en-US" sz="1200" b="1" dirty="0"/>
              <a:t>Presentation Title</a:t>
            </a:r>
          </a:p>
        </p:txBody>
      </p:sp>
      <p:sp>
        <p:nvSpPr>
          <p:cNvPr id="8" name="TextBox 7"/>
          <p:cNvSpPr txBox="1"/>
          <p:nvPr/>
        </p:nvSpPr>
        <p:spPr>
          <a:xfrm>
            <a:off x="242372" y="8887703"/>
            <a:ext cx="6373258" cy="184666"/>
          </a:xfrm>
          <a:prstGeom prst="rect">
            <a:avLst/>
          </a:prstGeom>
          <a:noFill/>
        </p:spPr>
        <p:txBody>
          <a:bodyPr wrap="square" lIns="0" tIns="0" rIns="0" bIns="0" rtlCol="0" anchor="b" anchorCtr="0">
            <a:spAutoFit/>
          </a:bodyPr>
          <a:lstStyle/>
          <a:p>
            <a:pPr marL="228600" marR="0" lvl="0" indent="-228600" algn="l" defTabSz="914400" rtl="0" eaLnBrk="1" fontAlgn="auto" latinLnBrk="0" hangingPunct="1">
              <a:lnSpc>
                <a:spcPct val="100000"/>
              </a:lnSpc>
              <a:spcBef>
                <a:spcPts val="0"/>
              </a:spcBef>
              <a:spcAft>
                <a:spcPts val="0"/>
              </a:spcAft>
              <a:buClrTx/>
              <a:buSzTx/>
              <a:buFontTx/>
              <a:buNone/>
              <a:tabLst>
                <a:tab pos="228600" algn="l"/>
              </a:tabLst>
              <a:defRPr/>
            </a:pPr>
            <a:fld id="{1CE9EA8B-DBE7-492B-893F-AD13AC039ED7}" type="slidenum">
              <a:rPr lang="en-US" sz="600" smtClean="0">
                <a:solidFill>
                  <a:srgbClr val="6E7878"/>
                </a:solidFill>
              </a:rPr>
              <a:pPr marL="228600" marR="0" lvl="0" indent="-228600" algn="l" defTabSz="914400" rtl="0" eaLnBrk="1" fontAlgn="auto" latinLnBrk="0" hangingPunct="1">
                <a:lnSpc>
                  <a:spcPct val="100000"/>
                </a:lnSpc>
                <a:spcBef>
                  <a:spcPts val="0"/>
                </a:spcBef>
                <a:spcAft>
                  <a:spcPts val="0"/>
                </a:spcAft>
                <a:buClrTx/>
                <a:buSzTx/>
                <a:buFontTx/>
                <a:buNone/>
                <a:tabLst>
                  <a:tab pos="228600" algn="l"/>
                </a:tabLst>
                <a:defRPr/>
              </a:pPr>
              <a:t>‹#›</a:t>
            </a:fld>
            <a:r>
              <a:rPr lang="en-US" sz="600" dirty="0">
                <a:solidFill>
                  <a:srgbClr val="6E7878"/>
                </a:solidFill>
              </a:rPr>
              <a:t>	© 2018 Gartner, Inc. and/or its affiliates. All rights reserved. Gartner is a registered trademark of Gartner, Inc. and its affiliates.</a:t>
            </a:r>
            <a:br>
              <a:rPr lang="en-US" sz="600" dirty="0">
                <a:solidFill>
                  <a:srgbClr val="6E7878"/>
                </a:solidFill>
              </a:rPr>
            </a:br>
            <a:r>
              <a:rPr lang="en-US" sz="600" b="1" dirty="0">
                <a:solidFill>
                  <a:srgbClr val="6E7878"/>
                </a:solidFill>
              </a:rPr>
              <a:t>INTERNAL — FOR INTERNAL USE ONLY or RESTRICTED [CHOOSE ONE – DELETE AS APPROPRIATE] </a:t>
            </a:r>
            <a:r>
              <a:rPr lang="en-US" sz="600" b="0" baseline="0" dirty="0">
                <a:solidFill>
                  <a:srgbClr val="6E7878"/>
                </a:solidFill>
              </a:rPr>
              <a:t>| </a:t>
            </a:r>
            <a:r>
              <a:rPr lang="en-US" sz="600" dirty="0">
                <a:solidFill>
                  <a:srgbClr val="6E7878"/>
                </a:solidFill>
              </a:rPr>
              <a:t>Version X.X Last updated [insert date format: DD Month YYYY]</a:t>
            </a:r>
          </a:p>
        </p:txBody>
      </p:sp>
    </p:spTree>
    <p:extLst>
      <p:ext uri="{BB962C8B-B14F-4D97-AF65-F5344CB8AC3E}">
        <p14:creationId xmlns:p14="http://schemas.microsoft.com/office/powerpoint/2010/main" val="1265795583"/>
      </p:ext>
    </p:extLst>
  </p:cSld>
  <p:clrMap bg1="lt1" tx1="dk1" bg2="lt2" tx2="dk2" accent1="accent1" accent2="accent2" accent3="accent3" accent4="accent4" accent5="accent5" accent6="accent6" hlink="hlink" folHlink="folHlink"/>
  <p:hf sldNum="0" hdr="0" ftr="0" dt="0"/>
  <p:notesStyle>
    <a:lvl1pPr marL="0" indent="0" algn="l" defTabSz="914400" rtl="0" eaLnBrk="1" latinLnBrk="0" hangingPunct="1">
      <a:lnSpc>
        <a:spcPct val="90000"/>
      </a:lnSpc>
      <a:spcAft>
        <a:spcPts val="600"/>
      </a:spcAft>
      <a:buFont typeface="Arial" panose="020B0604020202020204" pitchFamily="34" charset="0"/>
      <a:buNone/>
      <a:defRPr sz="1200" kern="1200">
        <a:solidFill>
          <a:schemeClr val="tx1"/>
        </a:solidFill>
        <a:latin typeface="+mn-lt"/>
        <a:ea typeface="+mn-ea"/>
        <a:cs typeface="+mn-cs"/>
      </a:defRPr>
    </a:lvl1pPr>
    <a:lvl2pPr marL="182880" indent="-137160" algn="l" defTabSz="914400" rtl="0" eaLnBrk="1" latinLnBrk="0" hangingPunct="1">
      <a:lnSpc>
        <a:spcPct val="90000"/>
      </a:lnSpc>
      <a:spcAft>
        <a:spcPts val="600"/>
      </a:spcAft>
      <a:buFont typeface="Wingdings" panose="05000000000000000000" pitchFamily="2" charset="2"/>
      <a:buChar char="§"/>
      <a:defRPr sz="1200" kern="1200">
        <a:solidFill>
          <a:schemeClr val="tx1"/>
        </a:solidFill>
        <a:latin typeface="+mn-lt"/>
        <a:ea typeface="+mn-ea"/>
        <a:cs typeface="+mn-cs"/>
      </a:defRPr>
    </a:lvl2pPr>
    <a:lvl3pPr marL="365760" indent="-137160" algn="l" defTabSz="914400" rtl="0" eaLnBrk="1" latinLnBrk="0" hangingPunct="1">
      <a:lnSpc>
        <a:spcPct val="90000"/>
      </a:lnSpc>
      <a:spcAft>
        <a:spcPts val="600"/>
      </a:spcAft>
      <a:buFont typeface="Arial" panose="020B0604020202020204" pitchFamily="34" charset="0"/>
      <a:buChar char="–"/>
      <a:defRPr sz="1200" kern="1200">
        <a:solidFill>
          <a:schemeClr val="tx1"/>
        </a:solidFill>
        <a:latin typeface="+mn-lt"/>
        <a:ea typeface="+mn-ea"/>
        <a:cs typeface="+mn-cs"/>
      </a:defRPr>
    </a:lvl3pPr>
    <a:lvl4pPr marL="548640" indent="-137160" algn="l" defTabSz="914400" rtl="0" eaLnBrk="1" latinLnBrk="0" hangingPunct="1">
      <a:lnSpc>
        <a:spcPct val="90000"/>
      </a:lnSpc>
      <a:spcAft>
        <a:spcPts val="600"/>
      </a:spcAft>
      <a:buFont typeface="Wingdings" panose="05000000000000000000" pitchFamily="2" charset="2"/>
      <a:buChar char="§"/>
      <a:defRPr sz="1200" kern="1200">
        <a:solidFill>
          <a:schemeClr val="tx1"/>
        </a:solidFill>
        <a:latin typeface="+mn-lt"/>
        <a:ea typeface="+mn-ea"/>
        <a:cs typeface="+mn-cs"/>
      </a:defRPr>
    </a:lvl4pPr>
    <a:lvl5pPr marL="731520" indent="-137160" algn="l" defTabSz="914400" rtl="0" eaLnBrk="1" latinLnBrk="0" hangingPunct="1">
      <a:lnSpc>
        <a:spcPct val="90000"/>
      </a:lnSpc>
      <a:spcAft>
        <a:spcPts val="600"/>
      </a:spcAft>
      <a:buFont typeface="Arial" panose="020B0604020202020204" pitchFamily="34" charset="0"/>
      <a:buChar char="–"/>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bg>
      <p:bgRef idx="1001">
        <a:schemeClr val="bg2"/>
      </p:bgRef>
    </p:bg>
    <p:spTree>
      <p:nvGrpSpPr>
        <p:cNvPr id="1" name=""/>
        <p:cNvGrpSpPr/>
        <p:nvPr/>
      </p:nvGrpSpPr>
      <p:grpSpPr>
        <a:xfrm>
          <a:off x="0" y="0"/>
          <a:ext cx="0" cy="0"/>
          <a:chOff x="0" y="0"/>
          <a:chExt cx="0" cy="0"/>
        </a:xfrm>
      </p:grpSpPr>
      <p:sp>
        <p:nvSpPr>
          <p:cNvPr id="5" name="Text Placeholder 4"/>
          <p:cNvSpPr>
            <a:spLocks noGrp="1"/>
          </p:cNvSpPr>
          <p:nvPr>
            <p:ph type="body" sz="quarter" idx="10" hasCustomPrompt="1"/>
          </p:nvPr>
        </p:nvSpPr>
        <p:spPr>
          <a:xfrm>
            <a:off x="2166861" y="3804785"/>
            <a:ext cx="4545024" cy="553998"/>
          </a:xfrm>
        </p:spPr>
        <p:txBody>
          <a:bodyPr wrap="square">
            <a:spAutoFit/>
          </a:bodyPr>
          <a:lstStyle>
            <a:lvl1pPr marL="0" indent="0">
              <a:lnSpc>
                <a:spcPct val="100000"/>
              </a:lnSpc>
              <a:spcAft>
                <a:spcPts val="0"/>
              </a:spcAft>
              <a:buNone/>
              <a:defRPr sz="1800" baseline="0"/>
            </a:lvl1pPr>
            <a:lvl2pPr marL="0" indent="0">
              <a:buNone/>
              <a:defRPr/>
            </a:lvl2pPr>
            <a:lvl3pPr marL="0" indent="0">
              <a:buNone/>
              <a:defRPr/>
            </a:lvl3pPr>
            <a:lvl4pPr marL="0" indent="0">
              <a:buNone/>
              <a:defRPr/>
            </a:lvl4pPr>
            <a:lvl5pPr marL="0" indent="0">
              <a:buNone/>
              <a:defRPr/>
            </a:lvl5pPr>
          </a:lstStyle>
          <a:p>
            <a:pPr lvl="0"/>
            <a:r>
              <a:rPr lang="en-US" dirty="0"/>
              <a:t>Click to add Presenter Name</a:t>
            </a:r>
            <a:br>
              <a:rPr lang="en-US" dirty="0"/>
            </a:br>
            <a:r>
              <a:rPr lang="en-US" dirty="0"/>
              <a:t>Add date on second line</a:t>
            </a:r>
          </a:p>
        </p:txBody>
      </p:sp>
      <p:sp>
        <p:nvSpPr>
          <p:cNvPr id="2" name="Title 1"/>
          <p:cNvSpPr>
            <a:spLocks noGrp="1"/>
          </p:cNvSpPr>
          <p:nvPr>
            <p:ph type="ctrTitle"/>
          </p:nvPr>
        </p:nvSpPr>
        <p:spPr>
          <a:xfrm>
            <a:off x="2166861" y="1687986"/>
            <a:ext cx="4545024" cy="1994392"/>
          </a:xfrm>
        </p:spPr>
        <p:txBody>
          <a:bodyPr wrap="square" anchor="ctr" anchorCtr="0">
            <a:noAutofit/>
          </a:bodyPr>
          <a:lstStyle>
            <a:lvl1pPr algn="l">
              <a:defRPr sz="3600"/>
            </a:lvl1pPr>
          </a:lstStyle>
          <a:p>
            <a:r>
              <a:rPr lang="en-US"/>
              <a:t>Click to edit Master title style</a:t>
            </a:r>
            <a:endParaRPr lang="en-US" dirty="0"/>
          </a:p>
        </p:txBody>
      </p:sp>
      <p:sp>
        <p:nvSpPr>
          <p:cNvPr id="11" name="Focus Frame 2"/>
          <p:cNvSpPr>
            <a:spLocks noChangeAspect="1"/>
          </p:cNvSpPr>
          <p:nvPr userDrawn="1"/>
        </p:nvSpPr>
        <p:spPr bwMode="auto">
          <a:xfrm>
            <a:off x="7058822" y="1343025"/>
            <a:ext cx="160433" cy="3291840"/>
          </a:xfrm>
          <a:prstGeom prst="rect">
            <a:avLst/>
          </a:prstGeom>
          <a:solidFill>
            <a:srgbClr val="009AD7"/>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en-US" sz="1800" b="0" i="0" u="none" strike="noStrike" cap="none" normalizeH="0" baseline="0" dirty="0">
              <a:ln>
                <a:noFill/>
              </a:ln>
              <a:solidFill>
                <a:schemeClr val="bg1"/>
              </a:solidFill>
              <a:effectLst/>
              <a:latin typeface="Arial" charset="0"/>
            </a:endParaRPr>
          </a:p>
        </p:txBody>
      </p:sp>
      <p:sp>
        <p:nvSpPr>
          <p:cNvPr id="15" name="Focus Frame 2"/>
          <p:cNvSpPr>
            <a:spLocks noChangeAspect="1"/>
          </p:cNvSpPr>
          <p:nvPr userDrawn="1"/>
        </p:nvSpPr>
        <p:spPr bwMode="auto">
          <a:xfrm>
            <a:off x="1588464" y="1343025"/>
            <a:ext cx="160433" cy="3291840"/>
          </a:xfrm>
          <a:prstGeom prst="rect">
            <a:avLst/>
          </a:prstGeom>
          <a:solidFill>
            <a:srgbClr val="009AD7"/>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en-US" sz="1800" b="0" i="0" u="none" strike="noStrike" cap="none" normalizeH="0" baseline="0" dirty="0">
              <a:ln>
                <a:noFill/>
              </a:ln>
              <a:solidFill>
                <a:schemeClr val="bg1"/>
              </a:solidFill>
              <a:effectLst/>
              <a:latin typeface="Arial" charset="0"/>
            </a:endParaRPr>
          </a:p>
        </p:txBody>
      </p:sp>
      <p:pic>
        <p:nvPicPr>
          <p:cNvPr id="16" name="Picture 1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bwMode="black">
          <a:xfrm>
            <a:off x="9686167" y="5975402"/>
            <a:ext cx="2057400" cy="469087"/>
          </a:xfrm>
          <a:prstGeom prst="rect">
            <a:avLst/>
          </a:prstGeom>
        </p:spPr>
      </p:pic>
      <p:sp>
        <p:nvSpPr>
          <p:cNvPr id="17" name="TextBox 16"/>
          <p:cNvSpPr txBox="1"/>
          <p:nvPr userDrawn="1"/>
        </p:nvSpPr>
        <p:spPr bwMode="gray">
          <a:xfrm>
            <a:off x="460256" y="6134024"/>
            <a:ext cx="7098135" cy="323165"/>
          </a:xfrm>
          <a:prstGeom prst="rect">
            <a:avLst/>
          </a:prstGeom>
          <a:noFill/>
        </p:spPr>
        <p:txBody>
          <a:bodyPr wrap="square" lIns="0" tIns="0" rIns="0" bIns="0" anchor="t" anchorCtr="0">
            <a:spAutoFit/>
          </a:bodyPr>
          <a:lstStyle/>
          <a:p>
            <a:pPr algn="l" eaLnBrk="0" hangingPunct="0">
              <a:lnSpc>
                <a:spcPct val="100000"/>
              </a:lnSpc>
              <a:spcBef>
                <a:spcPts val="0"/>
              </a:spcBef>
              <a:spcAft>
                <a:spcPts val="0"/>
              </a:spcAft>
              <a:defRPr/>
            </a:pPr>
            <a:r>
              <a:rPr lang="en-US" sz="700" b="0" i="0" u="none" strike="noStrike" kern="1200" dirty="0">
                <a:solidFill>
                  <a:srgbClr val="D3D3D3"/>
                </a:solidFill>
                <a:effectLst/>
                <a:latin typeface="Arial" charset="0"/>
                <a:ea typeface="Arial Unicode MS" pitchFamily="34" charset="-128"/>
                <a:cs typeface="Arial Unicode MS" pitchFamily="34" charset="-128"/>
              </a:rPr>
              <a:t>© 2018 Gartner, Inc. and/or its affiliates. All rights reserved. Gartner is a registered trademark of Gartner, Inc. and its affiliates. This presentation, including all supporting materials, is proprietary to Gartner, Inc. and/or its affiliates and is for the sole internal use of the intended recipients. Because this presentation may contain information that is confidential, proprietary or otherwise legally protected, it may not be further copied, distributed or publicly displayed without the express written permission of Gartner, Inc. or its affiliates.</a:t>
            </a:r>
            <a:endParaRPr lang="en-US" sz="700" dirty="0">
              <a:solidFill>
                <a:srgbClr val="D3D3D3"/>
              </a:solidFill>
              <a:ea typeface="Arial Unicode MS" pitchFamily="34" charset="-128"/>
              <a:cs typeface="Arial Unicode MS" pitchFamily="34" charset="-128"/>
            </a:endParaRPr>
          </a:p>
        </p:txBody>
      </p:sp>
    </p:spTree>
    <p:extLst>
      <p:ext uri="{BB962C8B-B14F-4D97-AF65-F5344CB8AC3E}">
        <p14:creationId xmlns:p14="http://schemas.microsoft.com/office/powerpoint/2010/main" val="807758296"/>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Four column">
    <p:spTree>
      <p:nvGrpSpPr>
        <p:cNvPr id="1" name=""/>
        <p:cNvGrpSpPr/>
        <p:nvPr/>
      </p:nvGrpSpPr>
      <p:grpSpPr>
        <a:xfrm>
          <a:off x="0" y="0"/>
          <a:ext cx="0" cy="0"/>
          <a:chOff x="0" y="0"/>
          <a:chExt cx="0" cy="0"/>
        </a:xfrm>
      </p:grpSpPr>
      <p:sp>
        <p:nvSpPr>
          <p:cNvPr id="10" name="Text Placeholder 11"/>
          <p:cNvSpPr>
            <a:spLocks noGrp="1"/>
          </p:cNvSpPr>
          <p:nvPr>
            <p:ph type="body" sz="quarter" idx="17"/>
          </p:nvPr>
        </p:nvSpPr>
        <p:spPr>
          <a:xfrm>
            <a:off x="457200" y="1527175"/>
            <a:ext cx="2563495" cy="4460875"/>
          </a:xfrm>
          <a:noFill/>
        </p:spPr>
        <p:txBody>
          <a:bodyPr>
            <a:noAutofit/>
          </a:bodyPr>
          <a:lstStyle>
            <a:lvl1pPr marL="0" indent="0">
              <a:buNone/>
              <a:defRPr sz="2000" b="1"/>
            </a:lvl1pPr>
            <a:lvl2pPr marL="228600" indent="-228600">
              <a:buClr>
                <a:schemeClr val="tx2"/>
              </a:buClr>
              <a:buFont typeface="Wingdings" panose="05000000000000000000" pitchFamily="2" charset="2"/>
              <a:buChar char="§"/>
              <a:defRPr sz="2000"/>
            </a:lvl2pPr>
            <a:lvl3pPr marL="502920" indent="-228600">
              <a:buFont typeface="Arial" panose="020B0604020202020204" pitchFamily="34" charset="0"/>
              <a:buChar char="–"/>
              <a:defRPr sz="2000"/>
            </a:lvl3pPr>
            <a:lvl4pPr marL="731520" indent="-228600">
              <a:buFont typeface="Wingdings" panose="05000000000000000000" pitchFamily="2" charset="2"/>
              <a:buChar char="§"/>
              <a:defRPr sz="2000"/>
            </a:lvl4pPr>
            <a:lvl5pPr marL="1005840" indent="-228600">
              <a:buFont typeface="Arial" panose="020B0604020202020204" pitchFamily="34" charset="0"/>
              <a:buChar char="–"/>
              <a:defRPr sz="2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11"/>
          <p:cNvSpPr>
            <a:spLocks noGrp="1"/>
          </p:cNvSpPr>
          <p:nvPr>
            <p:ph type="body" sz="quarter" idx="18"/>
          </p:nvPr>
        </p:nvSpPr>
        <p:spPr>
          <a:xfrm>
            <a:off x="3375342" y="1527175"/>
            <a:ext cx="2563495" cy="4460875"/>
          </a:xfrm>
          <a:noFill/>
        </p:spPr>
        <p:txBody>
          <a:bodyPr>
            <a:noAutofit/>
          </a:bodyPr>
          <a:lstStyle>
            <a:lvl1pPr marL="0" indent="0">
              <a:buNone/>
              <a:defRPr sz="2000" b="1"/>
            </a:lvl1pPr>
            <a:lvl2pPr marL="228600" indent="-228600">
              <a:buClr>
                <a:schemeClr val="tx2"/>
              </a:buClr>
              <a:buFont typeface="Wingdings" panose="05000000000000000000" pitchFamily="2" charset="2"/>
              <a:buChar char="§"/>
              <a:defRPr sz="2000"/>
            </a:lvl2pPr>
            <a:lvl3pPr marL="502920" indent="-228600">
              <a:buFont typeface="Arial" panose="020B0604020202020204" pitchFamily="34" charset="0"/>
              <a:buChar char="–"/>
              <a:defRPr sz="2000"/>
            </a:lvl3pPr>
            <a:lvl4pPr marL="731520" indent="-228600">
              <a:buFont typeface="Wingdings" panose="05000000000000000000" pitchFamily="2" charset="2"/>
              <a:buChar char="§"/>
              <a:defRPr sz="2000"/>
            </a:lvl4pPr>
            <a:lvl5pPr marL="1005840" indent="-228600">
              <a:buFont typeface="Arial" panose="020B0604020202020204" pitchFamily="34" charset="0"/>
              <a:buChar char="–"/>
              <a:defRPr sz="2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6" name="Text Placeholder 11"/>
          <p:cNvSpPr>
            <a:spLocks noGrp="1"/>
          </p:cNvSpPr>
          <p:nvPr>
            <p:ph type="body" sz="quarter" idx="19"/>
          </p:nvPr>
        </p:nvSpPr>
        <p:spPr>
          <a:xfrm>
            <a:off x="6254752" y="1527175"/>
            <a:ext cx="2563495" cy="4460875"/>
          </a:xfrm>
          <a:noFill/>
        </p:spPr>
        <p:txBody>
          <a:bodyPr>
            <a:noAutofit/>
          </a:bodyPr>
          <a:lstStyle>
            <a:lvl1pPr marL="0" indent="0">
              <a:buNone/>
              <a:defRPr sz="2000" b="1"/>
            </a:lvl1pPr>
            <a:lvl2pPr marL="228600" indent="-228600">
              <a:buClr>
                <a:schemeClr val="tx2"/>
              </a:buClr>
              <a:buFont typeface="Wingdings" panose="05000000000000000000" pitchFamily="2" charset="2"/>
              <a:buChar char="§"/>
              <a:defRPr sz="2000"/>
            </a:lvl2pPr>
            <a:lvl3pPr marL="502920" indent="-228600">
              <a:buFont typeface="Arial" panose="020B0604020202020204" pitchFamily="34" charset="0"/>
              <a:buChar char="–"/>
              <a:defRPr sz="2000"/>
            </a:lvl3pPr>
            <a:lvl4pPr marL="731520" indent="-228600">
              <a:buFont typeface="Wingdings" panose="05000000000000000000" pitchFamily="2" charset="2"/>
              <a:buChar char="§"/>
              <a:defRPr sz="2000"/>
            </a:lvl4pPr>
            <a:lvl5pPr marL="1005840" indent="-228600">
              <a:buFont typeface="Arial" panose="020B0604020202020204" pitchFamily="34" charset="0"/>
              <a:buChar char="–"/>
              <a:defRPr sz="2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7" name="Text Placeholder 11"/>
          <p:cNvSpPr>
            <a:spLocks noGrp="1"/>
          </p:cNvSpPr>
          <p:nvPr>
            <p:ph type="body" sz="quarter" idx="20"/>
          </p:nvPr>
        </p:nvSpPr>
        <p:spPr>
          <a:xfrm>
            <a:off x="9169718" y="1527175"/>
            <a:ext cx="2563495" cy="4460875"/>
          </a:xfrm>
          <a:noFill/>
        </p:spPr>
        <p:txBody>
          <a:bodyPr>
            <a:noAutofit/>
          </a:bodyPr>
          <a:lstStyle>
            <a:lvl1pPr marL="0" indent="0">
              <a:buNone/>
              <a:defRPr sz="2000" b="1"/>
            </a:lvl1pPr>
            <a:lvl2pPr marL="228600" indent="-228600">
              <a:buClr>
                <a:schemeClr val="tx2"/>
              </a:buClr>
              <a:buFont typeface="Wingdings" panose="05000000000000000000" pitchFamily="2" charset="2"/>
              <a:buChar char="§"/>
              <a:defRPr sz="2000"/>
            </a:lvl2pPr>
            <a:lvl3pPr marL="502920" indent="-228600">
              <a:buFont typeface="Arial" panose="020B0604020202020204" pitchFamily="34" charset="0"/>
              <a:buChar char="–"/>
              <a:defRPr sz="2000"/>
            </a:lvl3pPr>
            <a:lvl4pPr marL="731520" indent="-228600">
              <a:buFont typeface="Wingdings" panose="05000000000000000000" pitchFamily="2" charset="2"/>
              <a:buChar char="§"/>
              <a:defRPr sz="2000"/>
            </a:lvl4pPr>
            <a:lvl5pPr marL="1005840" indent="-228600">
              <a:buFont typeface="Arial" panose="020B0604020202020204" pitchFamily="34" charset="0"/>
              <a:buChar char="–"/>
              <a:defRPr sz="2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Title 1"/>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26571058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Four column shade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16" name="Text Placeholder 11"/>
          <p:cNvSpPr>
            <a:spLocks noGrp="1"/>
          </p:cNvSpPr>
          <p:nvPr>
            <p:ph type="body" sz="quarter" idx="18"/>
          </p:nvPr>
        </p:nvSpPr>
        <p:spPr>
          <a:xfrm>
            <a:off x="457200" y="1527175"/>
            <a:ext cx="2563495" cy="4460875"/>
          </a:xfrm>
          <a:solidFill>
            <a:srgbClr val="F4F4F4"/>
          </a:solidFill>
        </p:spPr>
        <p:txBody>
          <a:bodyPr lIns="182880" tIns="182880" rIns="91440" bIns="182880">
            <a:noAutofit/>
          </a:bodyPr>
          <a:lstStyle>
            <a:lvl1pPr marL="0" indent="0">
              <a:buNone/>
              <a:defRPr sz="2000" b="1"/>
            </a:lvl1pPr>
            <a:lvl2pPr marL="228600" indent="-228600">
              <a:buClr>
                <a:schemeClr val="tx2"/>
              </a:buClr>
              <a:buFont typeface="Wingdings" panose="05000000000000000000" pitchFamily="2" charset="2"/>
              <a:buChar char="§"/>
              <a:defRPr sz="2000"/>
            </a:lvl2pPr>
            <a:lvl3pPr marL="502920" indent="-228600">
              <a:buFont typeface="Arial" panose="020B0604020202020204" pitchFamily="34" charset="0"/>
              <a:buChar char="–"/>
              <a:defRPr sz="2000"/>
            </a:lvl3pPr>
            <a:lvl4pPr marL="731520" indent="-228600">
              <a:buFont typeface="Wingdings" panose="05000000000000000000" pitchFamily="2" charset="2"/>
              <a:buChar char="§"/>
              <a:defRPr sz="2000"/>
            </a:lvl4pPr>
            <a:lvl5pPr marL="1005840" indent="-228600">
              <a:buFont typeface="Arial" panose="020B0604020202020204" pitchFamily="34" charset="0"/>
              <a:buChar char="–"/>
              <a:defRPr sz="2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7" name="Text Placeholder 11"/>
          <p:cNvSpPr>
            <a:spLocks noGrp="1"/>
          </p:cNvSpPr>
          <p:nvPr>
            <p:ph type="body" sz="quarter" idx="19"/>
          </p:nvPr>
        </p:nvSpPr>
        <p:spPr>
          <a:xfrm>
            <a:off x="3363487" y="1527175"/>
            <a:ext cx="2563495" cy="4460875"/>
          </a:xfrm>
          <a:solidFill>
            <a:srgbClr val="F4F4F4"/>
          </a:solidFill>
        </p:spPr>
        <p:txBody>
          <a:bodyPr lIns="182880" tIns="182880" rIns="91440" bIns="182880">
            <a:noAutofit/>
          </a:bodyPr>
          <a:lstStyle>
            <a:lvl1pPr marL="0" indent="0">
              <a:buNone/>
              <a:defRPr sz="2000" b="1"/>
            </a:lvl1pPr>
            <a:lvl2pPr marL="228600" indent="-228600">
              <a:buClr>
                <a:schemeClr val="tx2"/>
              </a:buClr>
              <a:buFont typeface="Wingdings" panose="05000000000000000000" pitchFamily="2" charset="2"/>
              <a:buChar char="§"/>
              <a:defRPr sz="2000"/>
            </a:lvl2pPr>
            <a:lvl3pPr marL="502920" indent="-228600">
              <a:buFont typeface="Arial" panose="020B0604020202020204" pitchFamily="34" charset="0"/>
              <a:buChar char="–"/>
              <a:defRPr sz="2000"/>
            </a:lvl3pPr>
            <a:lvl4pPr marL="731520" indent="-228600">
              <a:buFont typeface="Wingdings" panose="05000000000000000000" pitchFamily="2" charset="2"/>
              <a:buChar char="§"/>
              <a:defRPr sz="2000"/>
            </a:lvl4pPr>
            <a:lvl5pPr marL="1005840" indent="-228600">
              <a:buFont typeface="Arial" panose="020B0604020202020204" pitchFamily="34" charset="0"/>
              <a:buChar char="–"/>
              <a:defRPr sz="2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8" name="Text Placeholder 11"/>
          <p:cNvSpPr>
            <a:spLocks noGrp="1"/>
          </p:cNvSpPr>
          <p:nvPr>
            <p:ph type="body" sz="quarter" idx="20"/>
          </p:nvPr>
        </p:nvSpPr>
        <p:spPr>
          <a:xfrm>
            <a:off x="6266602" y="1527175"/>
            <a:ext cx="2563495" cy="4460875"/>
          </a:xfrm>
          <a:solidFill>
            <a:srgbClr val="F4F4F4"/>
          </a:solidFill>
        </p:spPr>
        <p:txBody>
          <a:bodyPr lIns="182880" tIns="182880" rIns="91440" bIns="182880">
            <a:noAutofit/>
          </a:bodyPr>
          <a:lstStyle>
            <a:lvl1pPr marL="0" indent="0">
              <a:buNone/>
              <a:defRPr sz="2000" b="1"/>
            </a:lvl1pPr>
            <a:lvl2pPr marL="228600" indent="-228600">
              <a:buClr>
                <a:schemeClr val="tx2"/>
              </a:buClr>
              <a:buFont typeface="Wingdings" panose="05000000000000000000" pitchFamily="2" charset="2"/>
              <a:buChar char="§"/>
              <a:defRPr sz="2000"/>
            </a:lvl2pPr>
            <a:lvl3pPr marL="502920" indent="-228600">
              <a:buFont typeface="Arial" panose="020B0604020202020204" pitchFamily="34" charset="0"/>
              <a:buChar char="–"/>
              <a:defRPr sz="2000"/>
            </a:lvl3pPr>
            <a:lvl4pPr marL="731520" indent="-228600">
              <a:buFont typeface="Wingdings" panose="05000000000000000000" pitchFamily="2" charset="2"/>
              <a:buChar char="§"/>
              <a:defRPr sz="2000"/>
            </a:lvl4pPr>
            <a:lvl5pPr marL="1005840" indent="-228600">
              <a:buFont typeface="Arial" panose="020B0604020202020204" pitchFamily="34" charset="0"/>
              <a:buChar char="–"/>
              <a:defRPr sz="2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9" name="Text Placeholder 11"/>
          <p:cNvSpPr>
            <a:spLocks noGrp="1"/>
          </p:cNvSpPr>
          <p:nvPr>
            <p:ph type="body" sz="quarter" idx="21"/>
          </p:nvPr>
        </p:nvSpPr>
        <p:spPr>
          <a:xfrm>
            <a:off x="9166542" y="1527175"/>
            <a:ext cx="2563495" cy="4460875"/>
          </a:xfrm>
          <a:solidFill>
            <a:srgbClr val="F4F4F4"/>
          </a:solidFill>
        </p:spPr>
        <p:txBody>
          <a:bodyPr lIns="182880" tIns="182880" rIns="91440" bIns="182880">
            <a:noAutofit/>
          </a:bodyPr>
          <a:lstStyle>
            <a:lvl1pPr marL="0" indent="0">
              <a:buNone/>
              <a:defRPr sz="2000" b="1"/>
            </a:lvl1pPr>
            <a:lvl2pPr marL="228600" indent="-228600">
              <a:buClr>
                <a:schemeClr val="tx2"/>
              </a:buClr>
              <a:buFont typeface="Wingdings" panose="05000000000000000000" pitchFamily="2" charset="2"/>
              <a:buChar char="§"/>
              <a:defRPr sz="2000"/>
            </a:lvl2pPr>
            <a:lvl3pPr marL="502920" indent="-228600">
              <a:buFont typeface="Arial" panose="020B0604020202020204" pitchFamily="34" charset="0"/>
              <a:buChar char="–"/>
              <a:defRPr sz="2000"/>
            </a:lvl3pPr>
            <a:lvl4pPr marL="731520" indent="-228600">
              <a:buFont typeface="Wingdings" panose="05000000000000000000" pitchFamily="2" charset="2"/>
              <a:buChar char="§"/>
              <a:defRPr sz="2000"/>
            </a:lvl4pPr>
            <a:lvl5pPr marL="1005840" indent="-228600">
              <a:buFont typeface="Arial" panose="020B0604020202020204" pitchFamily="34" charset="0"/>
              <a:buChar char="–"/>
              <a:defRPr sz="2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92147065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Divider Slide">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xmlns="" id="{3273EB3B-0AE2-7A48-BF35-D1CF1DB27874}"/>
              </a:ext>
            </a:extLst>
          </p:cNvPr>
          <p:cNvSpPr/>
          <p:nvPr userDrawn="1"/>
        </p:nvSpPr>
        <p:spPr bwMode="ltGray">
          <a:xfrm>
            <a:off x="7140899" y="1354039"/>
            <a:ext cx="5051100" cy="3286926"/>
          </a:xfrm>
          <a:prstGeom prst="rect">
            <a:avLst/>
          </a:prstGeom>
          <a:solidFill>
            <a:schemeClr val="accent1"/>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en-US" sz="1800" b="0" i="0" u="none" strike="noStrike" cap="none" normalizeH="0" baseline="0" dirty="0">
              <a:ln>
                <a:noFill/>
              </a:ln>
              <a:solidFill>
                <a:schemeClr val="bg1"/>
              </a:solidFill>
              <a:effectLst/>
              <a:latin typeface="Arial" charset="0"/>
            </a:endParaRPr>
          </a:p>
        </p:txBody>
      </p:sp>
      <p:sp>
        <p:nvSpPr>
          <p:cNvPr id="13" name="Title 5">
            <a:extLst>
              <a:ext uri="{FF2B5EF4-FFF2-40B4-BE49-F238E27FC236}">
                <a16:creationId xmlns:a16="http://schemas.microsoft.com/office/drawing/2014/main" xmlns="" id="{73370145-84B9-6A4C-AABF-9DA2C2415A28}"/>
              </a:ext>
            </a:extLst>
          </p:cNvPr>
          <p:cNvSpPr>
            <a:spLocks noGrp="1"/>
          </p:cNvSpPr>
          <p:nvPr>
            <p:ph type="title"/>
          </p:nvPr>
        </p:nvSpPr>
        <p:spPr>
          <a:xfrm>
            <a:off x="2055247" y="1527176"/>
            <a:ext cx="4906765" cy="2937249"/>
          </a:xfrm>
        </p:spPr>
        <p:txBody>
          <a:bodyPr vert="horz" lIns="0" tIns="0" rIns="0" bIns="0" rtlCol="0" anchor="ctr">
            <a:noAutofit/>
          </a:bodyPr>
          <a:lstStyle>
            <a:lvl1pPr>
              <a:lnSpc>
                <a:spcPct val="100000"/>
              </a:lnSpc>
              <a:defRPr lang="en-US" sz="3200" b="0">
                <a:solidFill>
                  <a:schemeClr val="accent1"/>
                </a:solidFill>
                <a:latin typeface="+mj-lt"/>
                <a:ea typeface="+mn-ea"/>
                <a:cs typeface="Arial Black" panose="020B0604020202020204" pitchFamily="34" charset="0"/>
              </a:defRPr>
            </a:lvl1pPr>
          </a:lstStyle>
          <a:p>
            <a:pPr lvl="0">
              <a:spcBef>
                <a:spcPts val="0"/>
              </a:spcBef>
              <a:buClr>
                <a:schemeClr val="tx1"/>
              </a:buClr>
              <a:buSzPct val="90000"/>
              <a:buFont typeface="Wingdings" panose="05000000000000000000" pitchFamily="2" charset="2"/>
              <a:buNone/>
            </a:pPr>
            <a:r>
              <a:rPr lang="en-US"/>
              <a:t>Click to edit Master title style</a:t>
            </a:r>
            <a:endParaRPr lang="en-US" dirty="0"/>
          </a:p>
        </p:txBody>
      </p:sp>
      <p:sp>
        <p:nvSpPr>
          <p:cNvPr id="14" name="Rectangle 13">
            <a:extLst>
              <a:ext uri="{FF2B5EF4-FFF2-40B4-BE49-F238E27FC236}">
                <a16:creationId xmlns:a16="http://schemas.microsoft.com/office/drawing/2014/main" xmlns="" id="{D3C73678-BC25-BB4A-A678-83DD136C7174}"/>
              </a:ext>
            </a:extLst>
          </p:cNvPr>
          <p:cNvSpPr/>
          <p:nvPr userDrawn="1"/>
        </p:nvSpPr>
        <p:spPr bwMode="ltGray">
          <a:xfrm>
            <a:off x="-2" y="1354039"/>
            <a:ext cx="1753954" cy="3286926"/>
          </a:xfrm>
          <a:prstGeom prst="rect">
            <a:avLst/>
          </a:prstGeom>
          <a:solidFill>
            <a:schemeClr val="accent1"/>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en-US" sz="1800" b="0" i="0" u="none" strike="noStrike" cap="none" normalizeH="0" baseline="0" dirty="0">
              <a:ln>
                <a:noFill/>
              </a:ln>
              <a:solidFill>
                <a:schemeClr val="bg1"/>
              </a:solidFill>
              <a:effectLst/>
              <a:latin typeface="Arial" charset="0"/>
            </a:endParaRPr>
          </a:p>
        </p:txBody>
      </p:sp>
    </p:spTree>
    <p:extLst>
      <p:ext uri="{BB962C8B-B14F-4D97-AF65-F5344CB8AC3E}">
        <p14:creationId xmlns:p14="http://schemas.microsoft.com/office/powerpoint/2010/main" val="12954261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le Slide 2">
    <p:bg>
      <p:bgRef idx="1001">
        <a:schemeClr val="bg1"/>
      </p:bgRef>
    </p:bg>
    <p:spTree>
      <p:nvGrpSpPr>
        <p:cNvPr id="1" name=""/>
        <p:cNvGrpSpPr/>
        <p:nvPr/>
      </p:nvGrpSpPr>
      <p:grpSpPr>
        <a:xfrm>
          <a:off x="0" y="0"/>
          <a:ext cx="0" cy="0"/>
          <a:chOff x="0" y="0"/>
          <a:chExt cx="0" cy="0"/>
        </a:xfrm>
      </p:grpSpPr>
      <p:sp>
        <p:nvSpPr>
          <p:cNvPr id="5" name="Text Placeholder 4"/>
          <p:cNvSpPr>
            <a:spLocks noGrp="1"/>
          </p:cNvSpPr>
          <p:nvPr>
            <p:ph type="body" sz="quarter" idx="10" hasCustomPrompt="1"/>
          </p:nvPr>
        </p:nvSpPr>
        <p:spPr>
          <a:xfrm>
            <a:off x="2166861" y="3804785"/>
            <a:ext cx="4545024" cy="553998"/>
          </a:xfrm>
        </p:spPr>
        <p:txBody>
          <a:bodyPr wrap="square">
            <a:spAutoFit/>
          </a:bodyPr>
          <a:lstStyle>
            <a:lvl1pPr marL="0" indent="0">
              <a:lnSpc>
                <a:spcPct val="100000"/>
              </a:lnSpc>
              <a:spcAft>
                <a:spcPts val="0"/>
              </a:spcAft>
              <a:buNone/>
              <a:defRPr sz="1800" baseline="0">
                <a:solidFill>
                  <a:schemeClr val="accent1"/>
                </a:solidFill>
              </a:defRPr>
            </a:lvl1pPr>
            <a:lvl2pPr marL="0" indent="0">
              <a:buNone/>
              <a:defRPr/>
            </a:lvl2pPr>
            <a:lvl3pPr marL="0" indent="0">
              <a:buNone/>
              <a:defRPr/>
            </a:lvl3pPr>
            <a:lvl4pPr marL="0" indent="0">
              <a:buNone/>
              <a:defRPr/>
            </a:lvl4pPr>
            <a:lvl5pPr marL="0" indent="0">
              <a:buNone/>
              <a:defRPr/>
            </a:lvl5pPr>
          </a:lstStyle>
          <a:p>
            <a:pPr lvl="0"/>
            <a:r>
              <a:rPr lang="en-US" dirty="0"/>
              <a:t>Click to add Presenter Name</a:t>
            </a:r>
            <a:br>
              <a:rPr lang="en-US" dirty="0"/>
            </a:br>
            <a:r>
              <a:rPr lang="en-US" dirty="0"/>
              <a:t>Add date on second line</a:t>
            </a:r>
          </a:p>
        </p:txBody>
      </p:sp>
      <p:sp>
        <p:nvSpPr>
          <p:cNvPr id="2" name="Title 1"/>
          <p:cNvSpPr>
            <a:spLocks noGrp="1"/>
          </p:cNvSpPr>
          <p:nvPr>
            <p:ph type="ctrTitle"/>
          </p:nvPr>
        </p:nvSpPr>
        <p:spPr>
          <a:xfrm>
            <a:off x="2166861" y="1687986"/>
            <a:ext cx="4545024" cy="1994392"/>
          </a:xfrm>
        </p:spPr>
        <p:txBody>
          <a:bodyPr wrap="square" anchor="ctr" anchorCtr="0">
            <a:noAutofit/>
          </a:bodyPr>
          <a:lstStyle>
            <a:lvl1pPr algn="l">
              <a:defRPr sz="3600"/>
            </a:lvl1pPr>
          </a:lstStyle>
          <a:p>
            <a:r>
              <a:rPr lang="en-US"/>
              <a:t>Click to edit Master title style</a:t>
            </a:r>
            <a:endParaRPr lang="en-US" dirty="0"/>
          </a:p>
        </p:txBody>
      </p:sp>
      <p:sp>
        <p:nvSpPr>
          <p:cNvPr id="11" name="Focus Frame 2"/>
          <p:cNvSpPr>
            <a:spLocks noChangeAspect="1"/>
          </p:cNvSpPr>
          <p:nvPr userDrawn="1"/>
        </p:nvSpPr>
        <p:spPr bwMode="auto">
          <a:xfrm>
            <a:off x="7058822" y="1343025"/>
            <a:ext cx="160433" cy="3291840"/>
          </a:xfrm>
          <a:prstGeom prst="rect">
            <a:avLst/>
          </a:prstGeom>
          <a:solidFill>
            <a:srgbClr val="009AD7"/>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en-US" sz="1800" b="0" i="0" u="none" strike="noStrike" cap="none" normalizeH="0" baseline="0" dirty="0">
              <a:ln>
                <a:noFill/>
              </a:ln>
              <a:solidFill>
                <a:schemeClr val="bg1"/>
              </a:solidFill>
              <a:effectLst/>
              <a:latin typeface="Arial" charset="0"/>
            </a:endParaRPr>
          </a:p>
        </p:txBody>
      </p:sp>
      <p:sp>
        <p:nvSpPr>
          <p:cNvPr id="15" name="Focus Frame 2"/>
          <p:cNvSpPr>
            <a:spLocks noChangeAspect="1"/>
          </p:cNvSpPr>
          <p:nvPr userDrawn="1"/>
        </p:nvSpPr>
        <p:spPr bwMode="auto">
          <a:xfrm>
            <a:off x="1588464" y="1343025"/>
            <a:ext cx="160433" cy="3291840"/>
          </a:xfrm>
          <a:prstGeom prst="rect">
            <a:avLst/>
          </a:prstGeom>
          <a:solidFill>
            <a:srgbClr val="009AD7"/>
          </a:solidFill>
          <a:ln w="12700" cap="flat" cmpd="sng" algn="ctr">
            <a:noFill/>
            <a:prstDash val="solid"/>
            <a:round/>
            <a:headEnd type="none" w="med" len="med"/>
            <a:tailEnd type="none" w="med" len="med"/>
          </a:ln>
          <a:effectLst/>
        </p:spPr>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en-US" sz="1800" b="0" i="0" u="none" strike="noStrike" cap="none" normalizeH="0" baseline="0" dirty="0">
              <a:ln>
                <a:noFill/>
              </a:ln>
              <a:solidFill>
                <a:schemeClr val="bg1"/>
              </a:solidFill>
              <a:effectLst/>
              <a:latin typeface="Arial" charset="0"/>
            </a:endParaRPr>
          </a:p>
        </p:txBody>
      </p:sp>
      <p:pic>
        <p:nvPicPr>
          <p:cNvPr id="16" name="Picture 1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689540" y="5975402"/>
            <a:ext cx="2050653" cy="469087"/>
          </a:xfrm>
          <a:prstGeom prst="rect">
            <a:avLst/>
          </a:prstGeom>
        </p:spPr>
      </p:pic>
      <p:sp>
        <p:nvSpPr>
          <p:cNvPr id="17" name="TextBox 16"/>
          <p:cNvSpPr txBox="1"/>
          <p:nvPr userDrawn="1"/>
        </p:nvSpPr>
        <p:spPr bwMode="gray">
          <a:xfrm>
            <a:off x="460256" y="6134024"/>
            <a:ext cx="7098135" cy="323165"/>
          </a:xfrm>
          <a:prstGeom prst="rect">
            <a:avLst/>
          </a:prstGeom>
          <a:noFill/>
        </p:spPr>
        <p:txBody>
          <a:bodyPr wrap="square" lIns="0" tIns="0" rIns="0" bIns="0" anchor="t" anchorCtr="0">
            <a:spAutoFit/>
          </a:bodyPr>
          <a:lstStyle/>
          <a:p>
            <a:pPr algn="l" eaLnBrk="0" hangingPunct="0">
              <a:lnSpc>
                <a:spcPct val="100000"/>
              </a:lnSpc>
              <a:spcBef>
                <a:spcPts val="0"/>
              </a:spcBef>
              <a:spcAft>
                <a:spcPts val="0"/>
              </a:spcAft>
              <a:defRPr/>
            </a:pPr>
            <a:r>
              <a:rPr lang="en-US" sz="700" b="0" i="0" u="none" strike="noStrike" kern="1200" dirty="0">
                <a:solidFill>
                  <a:srgbClr val="979D9D"/>
                </a:solidFill>
                <a:effectLst/>
                <a:latin typeface="Arial" charset="0"/>
                <a:ea typeface="Arial Unicode MS" pitchFamily="34" charset="-128"/>
                <a:cs typeface="Arial Unicode MS" pitchFamily="34" charset="-128"/>
              </a:rPr>
              <a:t>© 2018 Gartner, Inc. and/or its affiliates. All rights reserved. Gartner is a registered trademark of Gartner, Inc. and its affiliates. This presentation, including all supporting materials, is proprietary to Gartner, Inc. and/or its affiliates and is for the sole internal use of the intended recipients. Because this presentation may contain information that </a:t>
            </a:r>
            <a:r>
              <a:rPr lang="en-US" sz="700" b="0" i="0" u="none" strike="noStrike" kern="1200">
                <a:solidFill>
                  <a:srgbClr val="979D9D"/>
                </a:solidFill>
                <a:effectLst/>
                <a:latin typeface="Arial" charset="0"/>
                <a:ea typeface="Arial Unicode MS" pitchFamily="34" charset="-128"/>
                <a:cs typeface="Arial Unicode MS" pitchFamily="34" charset="-128"/>
              </a:rPr>
              <a:t>is confidential, </a:t>
            </a:r>
            <a:r>
              <a:rPr lang="en-US" sz="700" b="0" i="0" u="none" strike="noStrike" kern="1200" dirty="0">
                <a:solidFill>
                  <a:srgbClr val="979D9D"/>
                </a:solidFill>
                <a:effectLst/>
                <a:latin typeface="Arial" charset="0"/>
                <a:ea typeface="Arial Unicode MS" pitchFamily="34" charset="-128"/>
                <a:cs typeface="Arial Unicode MS" pitchFamily="34" charset="-128"/>
              </a:rPr>
              <a:t>proprietary or otherwise legally protected, it may not be further copied, distributed or publicly displayed without the express written permission of Gartner, Inc. or its affiliates.</a:t>
            </a:r>
            <a:endParaRPr lang="en-US" sz="700" dirty="0">
              <a:solidFill>
                <a:srgbClr val="979D9D"/>
              </a:solidFill>
              <a:ea typeface="Arial Unicode MS" pitchFamily="34" charset="-128"/>
              <a:cs typeface="Arial Unicode MS" pitchFamily="34" charset="-128"/>
            </a:endParaRPr>
          </a:p>
        </p:txBody>
      </p:sp>
    </p:spTree>
    <p:extLst>
      <p:ext uri="{BB962C8B-B14F-4D97-AF65-F5344CB8AC3E}">
        <p14:creationId xmlns:p14="http://schemas.microsoft.com/office/powerpoint/2010/main" val="3271797094"/>
      </p:ext>
    </p:extLst>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6224185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32083166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Content Placeholder 6"/>
          <p:cNvSpPr>
            <a:spLocks noGrp="1"/>
          </p:cNvSpPr>
          <p:nvPr>
            <p:ph sz="quarter" idx="10"/>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8401999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wo column graphics righ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57201" y="1527174"/>
            <a:ext cx="5499100" cy="4460875"/>
          </a:xfrm>
        </p:spPr>
        <p:txBody>
          <a:bodyPr>
            <a:noAutofit/>
          </a:bodyPr>
          <a:lstStyle>
            <a:lvl1pPr>
              <a:defRPr sz="2000"/>
            </a:lvl1pPr>
            <a:lvl2pPr>
              <a:defRPr sz="2000"/>
            </a:lvl2pPr>
            <a:lvl3pPr>
              <a:defRPr sz="2000"/>
            </a:lvl3pPr>
            <a:lvl4pPr>
              <a:defRPr sz="2000"/>
            </a:lvl4pPr>
            <a:lvl5pPr>
              <a:defRPr sz="2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4813357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57201" y="1527174"/>
            <a:ext cx="5499100" cy="4460875"/>
          </a:xfrm>
        </p:spPr>
        <p:txBody>
          <a:bodyPr>
            <a:noAutofit/>
          </a:bodyPr>
          <a:lstStyle>
            <a:lvl1pPr>
              <a:defRPr sz="2000"/>
            </a:lvl1pPr>
            <a:lvl2pPr>
              <a:defRPr sz="2000"/>
            </a:lvl2pPr>
            <a:lvl3pPr>
              <a:defRPr sz="2000"/>
            </a:lvl3pPr>
            <a:lvl4pPr>
              <a:defRPr sz="2000"/>
            </a:lvl4pPr>
            <a:lvl5pPr>
              <a:defRPr sz="2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34113" y="1527174"/>
            <a:ext cx="5499100" cy="4460875"/>
          </a:xfrm>
        </p:spPr>
        <p:txBody>
          <a:bodyPr>
            <a:noAutofit/>
          </a:bodyPr>
          <a:lstStyle>
            <a:lvl1pPr>
              <a:defRPr sz="2000"/>
            </a:lvl1pPr>
            <a:lvl2pPr>
              <a:defRPr sz="2000"/>
            </a:lvl2pPr>
            <a:lvl3pPr>
              <a:defRPr sz="2000"/>
            </a:lvl3pPr>
            <a:lvl4pPr>
              <a:defRPr sz="2000"/>
            </a:lvl4pPr>
            <a:lvl5pPr>
              <a:defRPr sz="2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41777363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hree column">
    <p:spTree>
      <p:nvGrpSpPr>
        <p:cNvPr id="1" name=""/>
        <p:cNvGrpSpPr/>
        <p:nvPr/>
      </p:nvGrpSpPr>
      <p:grpSpPr>
        <a:xfrm>
          <a:off x="0" y="0"/>
          <a:ext cx="0" cy="0"/>
          <a:chOff x="0" y="0"/>
          <a:chExt cx="0" cy="0"/>
        </a:xfrm>
      </p:grpSpPr>
      <p:sp>
        <p:nvSpPr>
          <p:cNvPr id="6" name="Text Placeholder 11"/>
          <p:cNvSpPr>
            <a:spLocks noGrp="1"/>
          </p:cNvSpPr>
          <p:nvPr>
            <p:ph type="body" sz="quarter" idx="16"/>
          </p:nvPr>
        </p:nvSpPr>
        <p:spPr>
          <a:xfrm>
            <a:off x="4424193" y="1527175"/>
            <a:ext cx="3336925" cy="4460875"/>
          </a:xfrm>
        </p:spPr>
        <p:txBody>
          <a:bodyPr>
            <a:noAutofit/>
          </a:bodyPr>
          <a:lstStyle>
            <a:lvl1pPr marL="0" indent="0">
              <a:buNone/>
              <a:defRPr sz="2000" b="1"/>
            </a:lvl1pPr>
            <a:lvl2pPr marL="228600" indent="-228600">
              <a:buClr>
                <a:schemeClr val="tx2"/>
              </a:buClr>
              <a:buFont typeface="Wingdings" panose="05000000000000000000" pitchFamily="2" charset="2"/>
              <a:buChar char="§"/>
              <a:defRPr sz="2000"/>
            </a:lvl2pPr>
            <a:lvl3pPr marL="502920" indent="-228600">
              <a:buFont typeface="Arial" panose="020B0604020202020204" pitchFamily="34" charset="0"/>
              <a:buChar char="–"/>
              <a:defRPr sz="2000"/>
            </a:lvl3pPr>
            <a:lvl4pPr marL="731520" indent="-228600">
              <a:buFont typeface="Wingdings" panose="05000000000000000000" pitchFamily="2" charset="2"/>
              <a:buChar char="§"/>
              <a:defRPr sz="2000"/>
            </a:lvl4pPr>
            <a:lvl5pPr marL="1005840" indent="-228600">
              <a:buFont typeface="Arial" panose="020B0604020202020204" pitchFamily="34" charset="0"/>
              <a:buChar char="–"/>
              <a:defRPr sz="2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Text Placeholder 11"/>
          <p:cNvSpPr>
            <a:spLocks noGrp="1"/>
          </p:cNvSpPr>
          <p:nvPr>
            <p:ph type="body" sz="quarter" idx="17"/>
          </p:nvPr>
        </p:nvSpPr>
        <p:spPr>
          <a:xfrm>
            <a:off x="8391186" y="1527175"/>
            <a:ext cx="3336925" cy="4460875"/>
          </a:xfrm>
        </p:spPr>
        <p:txBody>
          <a:bodyPr>
            <a:noAutofit/>
          </a:bodyPr>
          <a:lstStyle>
            <a:lvl1pPr marL="0" indent="0">
              <a:buNone/>
              <a:defRPr sz="2000" b="1"/>
            </a:lvl1pPr>
            <a:lvl2pPr marL="228600" indent="-228600">
              <a:buClr>
                <a:schemeClr val="tx2"/>
              </a:buClr>
              <a:buFont typeface="Wingdings" panose="05000000000000000000" pitchFamily="2" charset="2"/>
              <a:buChar char="§"/>
              <a:defRPr sz="2000"/>
            </a:lvl2pPr>
            <a:lvl3pPr marL="502920" indent="-228600">
              <a:buFont typeface="Arial" panose="020B0604020202020204" pitchFamily="34" charset="0"/>
              <a:buChar char="–"/>
              <a:defRPr sz="2000"/>
            </a:lvl3pPr>
            <a:lvl4pPr marL="731520" indent="-228600">
              <a:buFont typeface="Wingdings" panose="05000000000000000000" pitchFamily="2" charset="2"/>
              <a:buChar char="§"/>
              <a:defRPr sz="2000"/>
            </a:lvl4pPr>
            <a:lvl5pPr marL="1005840" indent="-228600">
              <a:buFont typeface="Arial" panose="020B0604020202020204" pitchFamily="34" charset="0"/>
              <a:buChar char="–"/>
              <a:defRPr sz="2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Title 1"/>
          <p:cNvSpPr>
            <a:spLocks noGrp="1"/>
          </p:cNvSpPr>
          <p:nvPr>
            <p:ph type="title"/>
          </p:nvPr>
        </p:nvSpPr>
        <p:spPr/>
        <p:txBody>
          <a:bodyPr/>
          <a:lstStyle/>
          <a:p>
            <a:r>
              <a:rPr lang="en-US"/>
              <a:t>Click to edit Master title style</a:t>
            </a:r>
            <a:endParaRPr lang="en-US" dirty="0"/>
          </a:p>
        </p:txBody>
      </p:sp>
      <p:sp>
        <p:nvSpPr>
          <p:cNvPr id="12" name="Text Placeholder 11"/>
          <p:cNvSpPr>
            <a:spLocks noGrp="1"/>
          </p:cNvSpPr>
          <p:nvPr>
            <p:ph type="body" sz="quarter" idx="13"/>
          </p:nvPr>
        </p:nvSpPr>
        <p:spPr>
          <a:xfrm>
            <a:off x="457200" y="1527175"/>
            <a:ext cx="3336925" cy="4460875"/>
          </a:xfrm>
        </p:spPr>
        <p:txBody>
          <a:bodyPr>
            <a:noAutofit/>
          </a:bodyPr>
          <a:lstStyle>
            <a:lvl1pPr marL="0" indent="0">
              <a:buNone/>
              <a:defRPr sz="2000" b="1"/>
            </a:lvl1pPr>
            <a:lvl2pPr marL="228600" indent="-228600">
              <a:buClr>
                <a:schemeClr val="tx2"/>
              </a:buClr>
              <a:buFont typeface="Wingdings" panose="05000000000000000000" pitchFamily="2" charset="2"/>
              <a:buChar char="§"/>
              <a:defRPr sz="2000"/>
            </a:lvl2pPr>
            <a:lvl3pPr marL="502920" indent="-228600">
              <a:buFont typeface="Arial" panose="020B0604020202020204" pitchFamily="34" charset="0"/>
              <a:buChar char="–"/>
              <a:defRPr sz="2000"/>
            </a:lvl3pPr>
            <a:lvl4pPr marL="731520" indent="-228600">
              <a:buFont typeface="Wingdings" panose="05000000000000000000" pitchFamily="2" charset="2"/>
              <a:buChar char="§"/>
              <a:defRPr sz="2000"/>
            </a:lvl4pPr>
            <a:lvl5pPr marL="1005840" indent="-228600">
              <a:buFont typeface="Arial" panose="020B0604020202020204" pitchFamily="34" charset="0"/>
              <a:buChar char="–"/>
              <a:defRPr sz="2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7804682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hree column shaded">
    <p:spTree>
      <p:nvGrpSpPr>
        <p:cNvPr id="1" name=""/>
        <p:cNvGrpSpPr/>
        <p:nvPr/>
      </p:nvGrpSpPr>
      <p:grpSpPr>
        <a:xfrm>
          <a:off x="0" y="0"/>
          <a:ext cx="0" cy="0"/>
          <a:chOff x="0" y="0"/>
          <a:chExt cx="0" cy="0"/>
        </a:xfrm>
      </p:grpSpPr>
      <p:sp>
        <p:nvSpPr>
          <p:cNvPr id="9" name="Text Placeholder 11"/>
          <p:cNvSpPr>
            <a:spLocks noGrp="1"/>
          </p:cNvSpPr>
          <p:nvPr>
            <p:ph type="body" sz="quarter" idx="19"/>
          </p:nvPr>
        </p:nvSpPr>
        <p:spPr>
          <a:xfrm>
            <a:off x="4424192" y="1527175"/>
            <a:ext cx="3336925" cy="4460875"/>
          </a:xfrm>
          <a:solidFill>
            <a:srgbClr val="F4F4F4"/>
          </a:solidFill>
        </p:spPr>
        <p:txBody>
          <a:bodyPr lIns="182880" tIns="182880" rIns="91440" bIns="182880">
            <a:noAutofit/>
          </a:bodyPr>
          <a:lstStyle>
            <a:lvl1pPr marL="0" indent="0">
              <a:buNone/>
              <a:defRPr sz="2000" b="1"/>
            </a:lvl1pPr>
            <a:lvl2pPr marL="228600" indent="-228600">
              <a:buClr>
                <a:schemeClr val="tx2"/>
              </a:buClr>
              <a:buFont typeface="Wingdings" panose="05000000000000000000" pitchFamily="2" charset="2"/>
              <a:buChar char="§"/>
              <a:defRPr sz="2000"/>
            </a:lvl2pPr>
            <a:lvl3pPr marL="502920" indent="-228600">
              <a:buFont typeface="Arial" panose="020B0604020202020204" pitchFamily="34" charset="0"/>
              <a:buChar char="–"/>
              <a:defRPr sz="2000"/>
            </a:lvl3pPr>
            <a:lvl4pPr marL="731520" indent="-228600">
              <a:buFont typeface="Wingdings" panose="05000000000000000000" pitchFamily="2" charset="2"/>
              <a:buChar char="§"/>
              <a:defRPr sz="2000"/>
            </a:lvl4pPr>
            <a:lvl5pPr marL="1005840" indent="-228600">
              <a:buFont typeface="Arial" panose="020B0604020202020204" pitchFamily="34" charset="0"/>
              <a:buChar char="–"/>
              <a:defRPr sz="2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Text Placeholder 11"/>
          <p:cNvSpPr>
            <a:spLocks noGrp="1"/>
          </p:cNvSpPr>
          <p:nvPr>
            <p:ph type="body" sz="quarter" idx="20"/>
          </p:nvPr>
        </p:nvSpPr>
        <p:spPr>
          <a:xfrm>
            <a:off x="8391523" y="1527175"/>
            <a:ext cx="3336925" cy="4460875"/>
          </a:xfrm>
          <a:solidFill>
            <a:srgbClr val="F4F4F4"/>
          </a:solidFill>
        </p:spPr>
        <p:txBody>
          <a:bodyPr lIns="182880" tIns="182880" rIns="91440" bIns="182880">
            <a:noAutofit/>
          </a:bodyPr>
          <a:lstStyle>
            <a:lvl1pPr marL="0" indent="0">
              <a:buNone/>
              <a:defRPr sz="2000" b="1"/>
            </a:lvl1pPr>
            <a:lvl2pPr marL="228600" indent="-228600">
              <a:buClr>
                <a:schemeClr val="tx2"/>
              </a:buClr>
              <a:buFont typeface="Wingdings" panose="05000000000000000000" pitchFamily="2" charset="2"/>
              <a:buChar char="§"/>
              <a:defRPr sz="2000"/>
            </a:lvl2pPr>
            <a:lvl3pPr marL="502920" indent="-228600">
              <a:buFont typeface="Arial" panose="020B0604020202020204" pitchFamily="34" charset="0"/>
              <a:buChar char="–"/>
              <a:defRPr sz="2000"/>
            </a:lvl3pPr>
            <a:lvl4pPr marL="731520" indent="-228600">
              <a:buFont typeface="Wingdings" panose="05000000000000000000" pitchFamily="2" charset="2"/>
              <a:buChar char="§"/>
              <a:defRPr sz="2000"/>
            </a:lvl4pPr>
            <a:lvl5pPr marL="1005840" indent="-228600">
              <a:buFont typeface="Arial" panose="020B0604020202020204" pitchFamily="34" charset="0"/>
              <a:buChar char="–"/>
              <a:defRPr sz="2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Text Placeholder 11"/>
          <p:cNvSpPr>
            <a:spLocks noGrp="1"/>
          </p:cNvSpPr>
          <p:nvPr>
            <p:ph type="body" sz="quarter" idx="18"/>
          </p:nvPr>
        </p:nvSpPr>
        <p:spPr>
          <a:xfrm>
            <a:off x="457200" y="1527175"/>
            <a:ext cx="3336925" cy="4460875"/>
          </a:xfrm>
          <a:solidFill>
            <a:srgbClr val="F4F4F4"/>
          </a:solidFill>
        </p:spPr>
        <p:txBody>
          <a:bodyPr lIns="182880" tIns="182880" rIns="91440" bIns="182880">
            <a:noAutofit/>
          </a:bodyPr>
          <a:lstStyle>
            <a:lvl1pPr marL="0" indent="0">
              <a:buNone/>
              <a:defRPr sz="2000" b="1"/>
            </a:lvl1pPr>
            <a:lvl2pPr marL="228600" indent="-228600">
              <a:buClr>
                <a:schemeClr val="tx2"/>
              </a:buClr>
              <a:buFont typeface="Wingdings" panose="05000000000000000000" pitchFamily="2" charset="2"/>
              <a:buChar char="§"/>
              <a:defRPr sz="2000"/>
            </a:lvl2pPr>
            <a:lvl3pPr marL="502920" indent="-228600">
              <a:buFont typeface="Arial" panose="020B0604020202020204" pitchFamily="34" charset="0"/>
              <a:buChar char="–"/>
              <a:defRPr sz="2000"/>
            </a:lvl3pPr>
            <a:lvl4pPr marL="731520" indent="-228600">
              <a:buFont typeface="Wingdings" panose="05000000000000000000" pitchFamily="2" charset="2"/>
              <a:buChar char="§"/>
              <a:defRPr sz="2000"/>
            </a:lvl4pPr>
            <a:lvl5pPr marL="1005840" indent="-228600">
              <a:buFont typeface="Arial" panose="020B0604020202020204" pitchFamily="34" charset="0"/>
              <a:buChar char="–"/>
              <a:defRPr sz="2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Title 1"/>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19758099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bwMode="auto">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366713"/>
            <a:ext cx="11276013" cy="443198"/>
          </a:xfrm>
          <a:prstGeom prst="rect">
            <a:avLst/>
          </a:prstGeom>
        </p:spPr>
        <p:txBody>
          <a:bodyPr vert="horz" wrap="square" lIns="0" tIns="0" rIns="0" bIns="0" rtlCol="0" anchor="t" anchorCtr="0">
            <a:noAutofit/>
          </a:bodyPr>
          <a:lstStyle/>
          <a:p>
            <a:r>
              <a:rPr lang="en-US"/>
              <a:t>Click to edit Master title style</a:t>
            </a:r>
            <a:endParaRPr lang="en-US" dirty="0"/>
          </a:p>
        </p:txBody>
      </p:sp>
      <p:sp>
        <p:nvSpPr>
          <p:cNvPr id="3" name="Text Placeholder 2"/>
          <p:cNvSpPr>
            <a:spLocks noGrp="1"/>
          </p:cNvSpPr>
          <p:nvPr>
            <p:ph type="body" idx="1"/>
          </p:nvPr>
        </p:nvSpPr>
        <p:spPr>
          <a:xfrm>
            <a:off x="457200" y="1527175"/>
            <a:ext cx="11276013" cy="4460873"/>
          </a:xfrm>
          <a:prstGeom prst="rect">
            <a:avLst/>
          </a:prstGeom>
        </p:spPr>
        <p:txBody>
          <a:bodyPr vert="horz" lIns="0" tIns="0" rIns="0" bIns="0" rtlCol="0">
            <a:no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14" name="Gartner Logo"/>
          <p:cNvPicPr>
            <a:picLocks noChangeAspect="1"/>
          </p:cNvPicPr>
          <p:nvPr userDrawn="1"/>
        </p:nvPicPr>
        <p:blipFill>
          <a:blip r:embed="rId14">
            <a:extLst>
              <a:ext uri="{28A0092B-C50C-407E-A947-70E740481C1C}">
                <a14:useLocalDpi xmlns:a14="http://schemas.microsoft.com/office/drawing/2010/main" val="0"/>
              </a:ext>
            </a:extLst>
          </a:blip>
          <a:stretch>
            <a:fillRect/>
          </a:stretch>
        </p:blipFill>
        <p:spPr>
          <a:xfrm>
            <a:off x="10452994" y="6241458"/>
            <a:ext cx="1280218" cy="292850"/>
          </a:xfrm>
          <a:prstGeom prst="rect">
            <a:avLst/>
          </a:prstGeom>
        </p:spPr>
      </p:pic>
      <p:sp>
        <p:nvSpPr>
          <p:cNvPr id="15" name="Original Legal Copy" hidden="1"/>
          <p:cNvSpPr txBox="1"/>
          <p:nvPr userDrawn="1"/>
        </p:nvSpPr>
        <p:spPr>
          <a:xfrm>
            <a:off x="457201" y="6335373"/>
            <a:ext cx="7869114" cy="215444"/>
          </a:xfrm>
          <a:prstGeom prst="rect">
            <a:avLst/>
          </a:prstGeom>
          <a:noFill/>
        </p:spPr>
        <p:txBody>
          <a:bodyPr wrap="square" lIns="0" tIns="0" rIns="0" bIns="0" rtlCol="0" anchor="b" anchorCtr="0">
            <a:spAutoFit/>
          </a:bodyPr>
          <a:lstStyle/>
          <a:p>
            <a:pPr marL="228600" indent="-228600" algn="l">
              <a:tabLst>
                <a:tab pos="228600" algn="l"/>
              </a:tabLst>
            </a:pPr>
            <a:fld id="{1CE9EA8B-DBE7-492B-893F-AD13AC039ED7}" type="slidenum">
              <a:rPr lang="en-US" sz="700" smtClean="0">
                <a:solidFill>
                  <a:srgbClr val="6E7878"/>
                </a:solidFill>
              </a:rPr>
              <a:pPr marL="228600" indent="-228600" algn="l">
                <a:tabLst>
                  <a:tab pos="228600" algn="l"/>
                </a:tabLst>
              </a:pPr>
              <a:t>‹#›</a:t>
            </a:fld>
            <a:r>
              <a:rPr lang="en-US" sz="700" dirty="0">
                <a:solidFill>
                  <a:srgbClr val="6E7878"/>
                </a:solidFill>
              </a:rPr>
              <a:t>	© 2018 Gartner, Inc. and/or its affiliates. All rights reserved. Gartner is a registered trademark of Gartner, Inc. and its affiliates. Version 8.2 Last updated 29 June 2018</a:t>
            </a:r>
          </a:p>
          <a:p>
            <a:pPr algn="l">
              <a:tabLst>
                <a:tab pos="228600" algn="l"/>
              </a:tabLst>
            </a:pPr>
            <a:r>
              <a:rPr lang="en-US" sz="700" dirty="0">
                <a:solidFill>
                  <a:srgbClr val="6E7878"/>
                </a:solidFill>
              </a:rPr>
              <a:t>	</a:t>
            </a:r>
            <a:r>
              <a:rPr lang="en-US" sz="700" b="1" dirty="0">
                <a:solidFill>
                  <a:srgbClr val="6E7878"/>
                </a:solidFill>
              </a:rPr>
              <a:t>INTERNAL — FOR INTERNAL USE ONLY</a:t>
            </a:r>
          </a:p>
        </p:txBody>
      </p:sp>
      <p:sp>
        <p:nvSpPr>
          <p:cNvPr id="10" name="TextBox 9"/>
          <p:cNvSpPr txBox="1"/>
          <p:nvPr userDrawn="1"/>
        </p:nvSpPr>
        <p:spPr>
          <a:xfrm>
            <a:off x="457201" y="6439286"/>
            <a:ext cx="7306732" cy="107722"/>
          </a:xfrm>
          <a:prstGeom prst="rect">
            <a:avLst/>
          </a:prstGeom>
          <a:noFill/>
        </p:spPr>
        <p:txBody>
          <a:bodyPr wrap="square" lIns="0" tIns="0" rIns="0" bIns="0" rtlCol="0" anchor="b" anchorCtr="0">
            <a:spAutoFit/>
          </a:bodyPr>
          <a:lstStyle/>
          <a:p>
            <a:pPr marL="228600" marR="0" lvl="0" indent="-228600" algn="l" defTabSz="914400" rtl="0" eaLnBrk="1" fontAlgn="auto" latinLnBrk="0" hangingPunct="1">
              <a:lnSpc>
                <a:spcPct val="100000"/>
              </a:lnSpc>
              <a:spcBef>
                <a:spcPts val="0"/>
              </a:spcBef>
              <a:spcAft>
                <a:spcPts val="0"/>
              </a:spcAft>
              <a:buClrTx/>
              <a:buSzTx/>
              <a:buFontTx/>
              <a:buNone/>
              <a:tabLst>
                <a:tab pos="228600" algn="l"/>
              </a:tabLst>
              <a:defRPr/>
            </a:pPr>
            <a:fld id="{1CE9EA8B-DBE7-492B-893F-AD13AC039ED7}" type="slidenum">
              <a:rPr lang="en-US" sz="700" smtClean="0">
                <a:solidFill>
                  <a:srgbClr val="979D9D"/>
                </a:solidFill>
              </a:rPr>
              <a:pPr marL="228600" marR="0" lvl="0" indent="-228600" algn="l" defTabSz="914400" rtl="0" eaLnBrk="1" fontAlgn="auto" latinLnBrk="0" hangingPunct="1">
                <a:lnSpc>
                  <a:spcPct val="100000"/>
                </a:lnSpc>
                <a:spcBef>
                  <a:spcPts val="0"/>
                </a:spcBef>
                <a:spcAft>
                  <a:spcPts val="0"/>
                </a:spcAft>
                <a:buClrTx/>
                <a:buSzTx/>
                <a:buFontTx/>
                <a:buNone/>
                <a:tabLst>
                  <a:tab pos="228600" algn="l"/>
                </a:tabLst>
                <a:defRPr/>
              </a:pPr>
              <a:t>‹#›</a:t>
            </a:fld>
            <a:r>
              <a:rPr lang="en-US" sz="700" dirty="0">
                <a:solidFill>
                  <a:srgbClr val="979D9D"/>
                </a:solidFill>
              </a:rPr>
              <a:t>	© 2018 Gartner, Inc. and/or its affiliates. All rights reserved. Gartner is a registered trademark of Gartner, Inc. and its affiliates.</a:t>
            </a:r>
          </a:p>
        </p:txBody>
      </p:sp>
      <p:sp>
        <p:nvSpPr>
          <p:cNvPr id="8" name="TextBox 7"/>
          <p:cNvSpPr txBox="1"/>
          <p:nvPr userDrawn="1"/>
        </p:nvSpPr>
        <p:spPr>
          <a:xfrm>
            <a:off x="692741" y="6297997"/>
            <a:ext cx="2314812" cy="107722"/>
          </a:xfrm>
          <a:prstGeom prst="rect">
            <a:avLst/>
          </a:prstGeom>
          <a:noFill/>
        </p:spPr>
        <p:txBody>
          <a:bodyPr wrap="square" lIns="0" tIns="0" rIns="0" bIns="0" rtlCol="0" anchor="b" anchorCtr="0">
            <a:spAutoFit/>
          </a:bodyPr>
          <a:lstStyle/>
          <a:p>
            <a:pPr marL="228600" marR="0" lvl="0" indent="-228600" algn="l" defTabSz="914400" rtl="0" eaLnBrk="1" fontAlgn="auto" latinLnBrk="0" hangingPunct="1">
              <a:lnSpc>
                <a:spcPct val="100000"/>
              </a:lnSpc>
              <a:spcBef>
                <a:spcPts val="0"/>
              </a:spcBef>
              <a:spcAft>
                <a:spcPts val="0"/>
              </a:spcAft>
              <a:buClrTx/>
              <a:buSzTx/>
              <a:buFontTx/>
              <a:buNone/>
              <a:tabLst>
                <a:tab pos="228600" algn="l"/>
              </a:tabLst>
              <a:defRPr/>
            </a:pPr>
            <a:r>
              <a:rPr lang="en-US" sz="700" b="1" kern="1200" dirty="0">
                <a:solidFill>
                  <a:srgbClr val="979D9D"/>
                </a:solidFill>
                <a:latin typeface="+mn-lt"/>
                <a:ea typeface="+mn-ea"/>
                <a:cs typeface="+mn-cs"/>
              </a:rPr>
              <a:t>RESTRICTED</a:t>
            </a:r>
          </a:p>
        </p:txBody>
      </p:sp>
    </p:spTree>
    <p:extLst>
      <p:ext uri="{BB962C8B-B14F-4D97-AF65-F5344CB8AC3E}">
        <p14:creationId xmlns:p14="http://schemas.microsoft.com/office/powerpoint/2010/main" val="3362298311"/>
      </p:ext>
    </p:extLst>
  </p:cSld>
  <p:clrMap bg1="lt1" tx1="dk1" bg2="lt2" tx2="dk2" accent1="accent1" accent2="accent2" accent3="accent3" accent4="accent4" accent5="accent5" accent6="accent6" hlink="hlink" folHlink="folHlink"/>
  <p:sldLayoutIdLst>
    <p:sldLayoutId id="2147483745" r:id="rId1"/>
    <p:sldLayoutId id="2147483786" r:id="rId2"/>
    <p:sldLayoutId id="2147483751" r:id="rId3"/>
    <p:sldLayoutId id="2147483750" r:id="rId4"/>
    <p:sldLayoutId id="2147483746" r:id="rId5"/>
    <p:sldLayoutId id="2147483759" r:id="rId6"/>
    <p:sldLayoutId id="2147483748" r:id="rId7"/>
    <p:sldLayoutId id="2147483761" r:id="rId8"/>
    <p:sldLayoutId id="2147483762" r:id="rId9"/>
    <p:sldLayoutId id="2147483763" r:id="rId10"/>
    <p:sldLayoutId id="2147483764" r:id="rId11"/>
    <p:sldLayoutId id="2147483788" r:id="rId12"/>
  </p:sldLayoutIdLst>
  <p:hf sldNum="0" hdr="0" ftr="0" dt="0"/>
  <p:txStyles>
    <p:titleStyle>
      <a:lvl1pPr algn="l" defTabSz="914400" rtl="0" eaLnBrk="1" latinLnBrk="0" hangingPunct="1">
        <a:lnSpc>
          <a:spcPct val="90000"/>
        </a:lnSpc>
        <a:spcBef>
          <a:spcPct val="0"/>
        </a:spcBef>
        <a:spcAft>
          <a:spcPts val="1200"/>
        </a:spcAft>
        <a:buNone/>
        <a:defRPr sz="3200" kern="1200">
          <a:solidFill>
            <a:schemeClr val="tx2"/>
          </a:solidFill>
          <a:latin typeface="+mj-lt"/>
          <a:ea typeface="+mj-ea"/>
          <a:cs typeface="+mj-cs"/>
        </a:defRPr>
      </a:lvl1pPr>
    </p:titleStyle>
    <p:bodyStyle>
      <a:lvl1pPr marL="228600" indent="-228600" algn="l" defTabSz="914400" rtl="0" eaLnBrk="1" latinLnBrk="0" hangingPunct="1">
        <a:lnSpc>
          <a:spcPct val="100000"/>
        </a:lnSpc>
        <a:spcBef>
          <a:spcPts val="0"/>
        </a:spcBef>
        <a:spcAft>
          <a:spcPts val="1200"/>
        </a:spcAft>
        <a:buClr>
          <a:schemeClr val="tx2"/>
        </a:buClr>
        <a:buSzPct val="90000"/>
        <a:buFont typeface="Wingdings" panose="05000000000000000000" pitchFamily="2" charset="2"/>
        <a:buChar char="§"/>
        <a:defRPr sz="2400" kern="1200">
          <a:solidFill>
            <a:schemeClr val="tx1"/>
          </a:solidFill>
          <a:latin typeface="+mn-lt"/>
          <a:ea typeface="+mn-ea"/>
          <a:cs typeface="+mn-cs"/>
        </a:defRPr>
      </a:lvl1pPr>
      <a:lvl2pPr marL="548640" indent="-228600" algn="l" defTabSz="914400" rtl="0" eaLnBrk="1" latinLnBrk="0" hangingPunct="1">
        <a:lnSpc>
          <a:spcPct val="100000"/>
        </a:lnSpc>
        <a:spcBef>
          <a:spcPts val="0"/>
        </a:spcBef>
        <a:spcAft>
          <a:spcPts val="1200"/>
        </a:spcAft>
        <a:buSzPct val="90000"/>
        <a:buFont typeface="Arial" panose="020B0604020202020204" pitchFamily="34" charset="0"/>
        <a:buChar char="–"/>
        <a:defRPr sz="2400" kern="1200">
          <a:solidFill>
            <a:schemeClr val="tx1"/>
          </a:solidFill>
          <a:latin typeface="+mn-lt"/>
          <a:ea typeface="+mn-ea"/>
          <a:cs typeface="+mn-cs"/>
        </a:defRPr>
      </a:lvl2pPr>
      <a:lvl3pPr marL="777240" indent="-228600" algn="l" defTabSz="914400" rtl="0" eaLnBrk="1" latinLnBrk="0" hangingPunct="1">
        <a:lnSpc>
          <a:spcPct val="100000"/>
        </a:lnSpc>
        <a:spcBef>
          <a:spcPts val="0"/>
        </a:spcBef>
        <a:spcAft>
          <a:spcPts val="1200"/>
        </a:spcAft>
        <a:buSzPct val="90000"/>
        <a:buFont typeface="Wingdings" panose="05000000000000000000" pitchFamily="2" charset="2"/>
        <a:buChar char="§"/>
        <a:defRPr sz="2400" kern="1200">
          <a:solidFill>
            <a:schemeClr val="tx1"/>
          </a:solidFill>
          <a:latin typeface="+mn-lt"/>
          <a:ea typeface="+mn-ea"/>
          <a:cs typeface="+mn-cs"/>
        </a:defRPr>
      </a:lvl3pPr>
      <a:lvl4pPr marL="1051560" indent="-228600" algn="l" defTabSz="914400" rtl="0" eaLnBrk="1" latinLnBrk="0" hangingPunct="1">
        <a:lnSpc>
          <a:spcPct val="100000"/>
        </a:lnSpc>
        <a:spcBef>
          <a:spcPts val="0"/>
        </a:spcBef>
        <a:spcAft>
          <a:spcPts val="1200"/>
        </a:spcAft>
        <a:buSzPct val="90000"/>
        <a:buFont typeface="Arial" panose="020B0604020202020204" pitchFamily="34" charset="0"/>
        <a:buChar char="–"/>
        <a:defRPr sz="2400" kern="1200">
          <a:solidFill>
            <a:schemeClr val="tx1"/>
          </a:solidFill>
          <a:latin typeface="+mn-lt"/>
          <a:ea typeface="+mn-ea"/>
          <a:cs typeface="+mn-cs"/>
        </a:defRPr>
      </a:lvl4pPr>
      <a:lvl5pPr marL="1280160" indent="-228600" algn="l" defTabSz="914400" rtl="0" eaLnBrk="1" latinLnBrk="0" hangingPunct="1">
        <a:lnSpc>
          <a:spcPct val="100000"/>
        </a:lnSpc>
        <a:spcBef>
          <a:spcPts val="0"/>
        </a:spcBef>
        <a:spcAft>
          <a:spcPts val="1200"/>
        </a:spcAft>
        <a:buSzPct val="90000"/>
        <a:buFont typeface="Wingdings" panose="05000000000000000000" pitchFamily="2" charset="2"/>
        <a:buChar char="§"/>
        <a:defRPr sz="2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3840" userDrawn="1">
          <p15:clr>
            <a:srgbClr val="A4A3A4"/>
          </p15:clr>
        </p15:guide>
        <p15:guide id="3" pos="288" userDrawn="1">
          <p15:clr>
            <a:srgbClr val="5ACBF0"/>
          </p15:clr>
        </p15:guide>
        <p15:guide id="4" orient="horz" pos="2160" userDrawn="1">
          <p15:clr>
            <a:srgbClr val="A4A3A4"/>
          </p15:clr>
        </p15:guide>
        <p15:guide id="5" orient="horz" pos="231" userDrawn="1">
          <p15:clr>
            <a:srgbClr val="5ACBF0"/>
          </p15:clr>
        </p15:guide>
        <p15:guide id="6" pos="7391" userDrawn="1">
          <p15:clr>
            <a:srgbClr val="5ACBF0"/>
          </p15:clr>
        </p15:guide>
        <p15:guide id="7" orient="horz" pos="3772" userDrawn="1">
          <p15:clr>
            <a:srgbClr val="FBAE40"/>
          </p15:clr>
        </p15:guide>
        <p15:guide id="9" orient="horz" pos="4110" userDrawn="1">
          <p15:clr>
            <a:srgbClr val="5ACBF0"/>
          </p15:clr>
        </p15:guide>
        <p15:guide id="10" orient="horz" pos="537" userDrawn="1">
          <p15:clr>
            <a:srgbClr val="FDE53C"/>
          </p15:clr>
        </p15:guide>
        <p15:guide id="11" orient="horz" pos="846" userDrawn="1">
          <p15:clr>
            <a:srgbClr val="FDE53C"/>
          </p15:clr>
        </p15:guide>
        <p15:guide id="12" orient="horz" pos="962" userDrawn="1">
          <p15:clr>
            <a:srgbClr val="5ACBF0"/>
          </p15:clr>
        </p15:guide>
        <p15:guide id="13" orient="horz" pos="4002" userDrawn="1">
          <p15:clr>
            <a:srgbClr val="5ACBF0"/>
          </p15:clr>
        </p15:guide>
        <p15:guide id="14" pos="3752" userDrawn="1">
          <p15:clr>
            <a:srgbClr val="5ACBF0"/>
          </p15:clr>
        </p15:guide>
        <p15:guide id="15" pos="3927" userDrawn="1">
          <p15:clr>
            <a:srgbClr val="5ACBF0"/>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095142" y="1369439"/>
            <a:ext cx="4616743" cy="3234645"/>
          </a:xfrm>
        </p:spPr>
        <p:txBody>
          <a:bodyPr>
            <a:normAutofit/>
          </a:bodyPr>
          <a:lstStyle/>
          <a:p>
            <a:pPr>
              <a:lnSpc>
                <a:spcPct val="100000"/>
              </a:lnSpc>
              <a:spcAft>
                <a:spcPts val="0"/>
              </a:spcAft>
            </a:pPr>
            <a:r>
              <a:rPr lang="en-US" dirty="0"/>
              <a:t/>
            </a:r>
            <a:br>
              <a:rPr lang="en-US" dirty="0"/>
            </a:br>
            <a:r>
              <a:rPr lang="en-US" dirty="0"/>
              <a:t>Change Communication Guiding Principles</a:t>
            </a:r>
          </a:p>
        </p:txBody>
      </p:sp>
      <p:sp>
        <p:nvSpPr>
          <p:cNvPr id="16" name="TextBox 6"/>
          <p:cNvSpPr txBox="1"/>
          <p:nvPr/>
        </p:nvSpPr>
        <p:spPr>
          <a:xfrm>
            <a:off x="7795604" y="458607"/>
            <a:ext cx="3880339" cy="5021178"/>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rtl="0" eaLnBrk="1" latinLnBrk="0" hangingPunct="1"/>
            <a:r>
              <a:rPr lang="en-US" sz="1400" b="1" dirty="0">
                <a:solidFill>
                  <a:schemeClr val="tx1"/>
                </a:solidFill>
                <a:latin typeface="Arial Black" panose="020B0A04020102020204" pitchFamily="34" charset="0"/>
                <a:cs typeface="Arial" panose="020B0604020202020204" pitchFamily="34" charset="0"/>
              </a:rPr>
              <a:t>What it does</a:t>
            </a:r>
          </a:p>
          <a:p>
            <a:r>
              <a:rPr lang="en-US" sz="1200" dirty="0">
                <a:solidFill>
                  <a:schemeClr val="tx1"/>
                </a:solidFill>
              </a:rPr>
              <a:t>The Change Communication Guiding Principles Tool will help you provide some key instructions and guidelines to your leaders and managers to ensure effective delivery of communication.</a:t>
            </a:r>
            <a:endParaRPr lang="en-US" sz="1200" dirty="0">
              <a:solidFill>
                <a:schemeClr val="tx1"/>
              </a:solidFill>
              <a:cs typeface="Arial" panose="020B0604020202020204" pitchFamily="34" charset="0"/>
            </a:endParaRPr>
          </a:p>
          <a:p>
            <a:pPr algn="l" rtl="0" eaLnBrk="1" latinLnBrk="0" hangingPunct="1"/>
            <a:endParaRPr lang="en-US" sz="1400" b="1" dirty="0">
              <a:solidFill>
                <a:schemeClr val="tx1"/>
              </a:solidFill>
              <a:latin typeface="Arial Black" panose="020B0A04020102020204" pitchFamily="34" charset="0"/>
              <a:cs typeface="Arial" panose="020B0604020202020204" pitchFamily="34" charset="0"/>
            </a:endParaRPr>
          </a:p>
          <a:p>
            <a:r>
              <a:rPr lang="en-US" sz="1400" b="1" dirty="0">
                <a:solidFill>
                  <a:schemeClr val="tx1"/>
                </a:solidFill>
                <a:latin typeface="Arial Black" panose="020B0A04020102020204" pitchFamily="34" charset="0"/>
                <a:cs typeface="Arial" panose="020B0604020202020204" pitchFamily="34" charset="0"/>
              </a:rPr>
              <a:t>Instructions </a:t>
            </a:r>
          </a:p>
          <a:p>
            <a:pPr marL="285750" indent="-285750">
              <a:buFontTx/>
              <a:buChar char="-"/>
            </a:pPr>
            <a:r>
              <a:rPr lang="en-US" sz="1200" dirty="0">
                <a:solidFill>
                  <a:schemeClr val="tx1"/>
                </a:solidFill>
                <a:cs typeface="Arial" panose="020B0604020202020204" pitchFamily="34" charset="0"/>
              </a:rPr>
              <a:t>Slide 2: Use these communication delivery guidance for Managers to help them set the change communication cadence, frequency etc. </a:t>
            </a:r>
          </a:p>
          <a:p>
            <a:pPr marL="285750" indent="-285750">
              <a:buFontTx/>
              <a:buChar char="-"/>
            </a:pPr>
            <a:r>
              <a:rPr lang="en-US" sz="1200" dirty="0">
                <a:solidFill>
                  <a:schemeClr val="tx1"/>
                </a:solidFill>
                <a:cs typeface="Arial" panose="020B0604020202020204" pitchFamily="34" charset="0"/>
              </a:rPr>
              <a:t>Slide 3: </a:t>
            </a:r>
            <a:r>
              <a:rPr lang="en-US" sz="1200" dirty="0">
                <a:solidFill>
                  <a:srgbClr val="FFFFFF"/>
                </a:solidFill>
              </a:rPr>
              <a:t>Provide these instructions to leaders to inform them about things they should consider before and during the change communication</a:t>
            </a:r>
          </a:p>
          <a:p>
            <a:pPr>
              <a:spcBef>
                <a:spcPts val="600"/>
              </a:spcBef>
            </a:pPr>
            <a:endParaRPr lang="en-US" sz="12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399705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xmlns="" id="{D2042911-27C3-4A60-9B6A-DC767A957998}"/>
              </a:ext>
            </a:extLst>
          </p:cNvPr>
          <p:cNvSpPr>
            <a:spLocks noGrp="1"/>
          </p:cNvSpPr>
          <p:nvPr>
            <p:ph type="title"/>
          </p:nvPr>
        </p:nvSpPr>
        <p:spPr>
          <a:xfrm>
            <a:off x="457199" y="269691"/>
            <a:ext cx="11276013" cy="443198"/>
          </a:xfrm>
        </p:spPr>
        <p:txBody>
          <a:bodyPr/>
          <a:lstStyle/>
          <a:p>
            <a:r>
              <a:rPr lang="en-US" dirty="0"/>
              <a:t>Guiding Principles for Managers </a:t>
            </a:r>
            <a:br>
              <a:rPr lang="en-US" dirty="0"/>
            </a:br>
            <a:endParaRPr lang="en-US" dirty="0"/>
          </a:p>
        </p:txBody>
      </p:sp>
      <p:sp>
        <p:nvSpPr>
          <p:cNvPr id="7" name="Content Placeholder 6">
            <a:extLst>
              <a:ext uri="{FF2B5EF4-FFF2-40B4-BE49-F238E27FC236}">
                <a16:creationId xmlns:a16="http://schemas.microsoft.com/office/drawing/2014/main" xmlns="" id="{C38CC1BF-3F51-4C38-9FC8-027CAC0780A7}"/>
              </a:ext>
            </a:extLst>
          </p:cNvPr>
          <p:cNvSpPr txBox="1">
            <a:spLocks noGrp="1"/>
          </p:cNvSpPr>
          <p:nvPr>
            <p:ph sz="half" idx="1"/>
          </p:nvPr>
        </p:nvSpPr>
        <p:spPr bwMode="auto">
          <a:xfrm>
            <a:off x="457199" y="1527175"/>
            <a:ext cx="10977513" cy="3754874"/>
          </a:xfrm>
          <a:prstGeom prst="rect">
            <a:avLst/>
          </a:prstGeom>
          <a:noFill/>
          <a:ln w="9525">
            <a:noFill/>
            <a:miter lim="800000"/>
            <a:headEnd/>
            <a:tailEnd/>
          </a:ln>
          <a:effectLst/>
        </p:spPr>
        <p:txBody>
          <a:bodyPr vert="horz" wrap="square" lIns="0" tIns="0" rIns="0" bIns="0" numCol="1" rtlCol="0" anchor="t" anchorCtr="0" compatLnSpc="1">
            <a:prstTxWarp prst="textNoShape">
              <a:avLst/>
            </a:prstTxWarp>
            <a:spAutoFit/>
          </a:bodyPr>
          <a:lstStyle/>
          <a:p>
            <a:pPr marL="285750" indent="-285750" algn="l">
              <a:buFont typeface="Wingdings" panose="05000000000000000000" pitchFamily="2" charset="2"/>
              <a:buChar char="ü"/>
            </a:pPr>
            <a:r>
              <a:rPr lang="en-US" sz="1400" dirty="0"/>
              <a:t>Have regular, informal 1:1 conversations </a:t>
            </a:r>
            <a:r>
              <a:rPr lang="en-US" sz="1400" dirty="0">
                <a:solidFill>
                  <a:srgbClr val="FF0000"/>
                </a:solidFill>
              </a:rPr>
              <a:t>twice a month </a:t>
            </a:r>
            <a:r>
              <a:rPr lang="en-US" sz="1400" dirty="0"/>
              <a:t>with your direct reports to help them better understand what change means for them.</a:t>
            </a:r>
          </a:p>
          <a:p>
            <a:pPr marL="285750" indent="-285750" algn="l">
              <a:buFont typeface="Wingdings" panose="05000000000000000000" pitchFamily="2" charset="2"/>
              <a:buChar char="ü"/>
            </a:pPr>
            <a:r>
              <a:rPr lang="en-US" sz="1400" dirty="0"/>
              <a:t>Conduct group sessions </a:t>
            </a:r>
            <a:r>
              <a:rPr lang="en-US" sz="1400" dirty="0">
                <a:solidFill>
                  <a:srgbClr val="FF0000"/>
                </a:solidFill>
              </a:rPr>
              <a:t>once a month </a:t>
            </a:r>
            <a:r>
              <a:rPr lang="en-US" sz="1400" dirty="0"/>
              <a:t>with all employees so you can get them talking to each other.</a:t>
            </a:r>
          </a:p>
          <a:p>
            <a:pPr marL="285750" indent="-285750" algn="l">
              <a:buFont typeface="Wingdings" panose="05000000000000000000" pitchFamily="2" charset="2"/>
              <a:buChar char="ü"/>
            </a:pPr>
            <a:r>
              <a:rPr lang="en-US" sz="1400" dirty="0"/>
              <a:t>Give employees visibility into networks.</a:t>
            </a:r>
          </a:p>
          <a:p>
            <a:pPr marL="917575" indent="-285750" algn="l">
              <a:buFont typeface="Wingdings" panose="05000000000000000000" pitchFamily="2" charset="2"/>
              <a:buChar char="Ø"/>
            </a:pPr>
            <a:r>
              <a:rPr lang="en-US" sz="1400" dirty="0"/>
              <a:t>Who do they need to work with? </a:t>
            </a:r>
          </a:p>
          <a:p>
            <a:pPr marL="917575" indent="-285750" algn="l">
              <a:buFont typeface="Wingdings" panose="05000000000000000000" pitchFamily="2" charset="2"/>
              <a:buChar char="Ø"/>
            </a:pPr>
            <a:r>
              <a:rPr lang="en-US" sz="1400" dirty="0"/>
              <a:t>Whom can they connect to help you? </a:t>
            </a:r>
          </a:p>
          <a:p>
            <a:pPr marL="285750" indent="-285750" algn="l">
              <a:buFont typeface="Wingdings" panose="05000000000000000000" pitchFamily="2" charset="2"/>
              <a:buChar char="ü"/>
            </a:pPr>
            <a:r>
              <a:rPr lang="en-US" sz="1400" dirty="0"/>
              <a:t>Explain what success means for you, your team and for the overall organization</a:t>
            </a:r>
          </a:p>
          <a:p>
            <a:pPr marL="917575" indent="-285750" algn="l">
              <a:buFont typeface="Wingdings" panose="05000000000000000000" pitchFamily="2" charset="2"/>
              <a:buChar char="Ø"/>
            </a:pPr>
            <a:r>
              <a:rPr lang="en-US" sz="1400" dirty="0"/>
              <a:t>How can we measure if we achieved our goals in the short term? In the long term? </a:t>
            </a:r>
          </a:p>
          <a:p>
            <a:pPr marL="917575" indent="-285750" algn="l">
              <a:buFont typeface="Wingdings" panose="05000000000000000000" pitchFamily="2" charset="2"/>
              <a:buChar char="Ø"/>
            </a:pPr>
            <a:r>
              <a:rPr lang="en-US" sz="1400" dirty="0"/>
              <a:t>Is there a measure associated with cost or revenue? What about softer measures? </a:t>
            </a:r>
          </a:p>
          <a:p>
            <a:pPr marL="282575" indent="-282575" algn="l">
              <a:buFont typeface="Wingdings" panose="05000000000000000000" pitchFamily="2" charset="2"/>
              <a:buChar char="ü"/>
            </a:pPr>
            <a:r>
              <a:rPr lang="en-US" sz="1400" dirty="0"/>
              <a:t>Maintain two-way dialogue in both individual and group meetings. </a:t>
            </a:r>
          </a:p>
          <a:p>
            <a:pPr algn="l"/>
            <a:endParaRPr lang="en-US" sz="1400" dirty="0"/>
          </a:p>
        </p:txBody>
      </p:sp>
      <p:sp>
        <p:nvSpPr>
          <p:cNvPr id="8" name="Rectangle 7">
            <a:extLst>
              <a:ext uri="{FF2B5EF4-FFF2-40B4-BE49-F238E27FC236}">
                <a16:creationId xmlns:a16="http://schemas.microsoft.com/office/drawing/2014/main" xmlns="" id="{E4AACF8E-8B65-4CEA-BA5F-C630B816B615}"/>
              </a:ext>
            </a:extLst>
          </p:cNvPr>
          <p:cNvSpPr/>
          <p:nvPr/>
        </p:nvSpPr>
        <p:spPr>
          <a:xfrm>
            <a:off x="457199" y="809911"/>
            <a:ext cx="10591015" cy="523220"/>
          </a:xfrm>
          <a:prstGeom prst="rect">
            <a:avLst/>
          </a:prstGeom>
          <a:solidFill>
            <a:schemeClr val="bg1">
              <a:lumMod val="85000"/>
            </a:schemeClr>
          </a:solidFill>
        </p:spPr>
        <p:txBody>
          <a:bodyPr wrap="square">
            <a:spAutoFit/>
          </a:bodyPr>
          <a:lstStyle/>
          <a:p>
            <a:r>
              <a:rPr lang="en-US" sz="1400" dirty="0"/>
              <a:t>Provide the communication delivery guidance to Managers such as, communication cadence, frequency etc. to be followed to communicate change.</a:t>
            </a:r>
          </a:p>
        </p:txBody>
      </p:sp>
    </p:spTree>
    <p:extLst>
      <p:ext uri="{BB962C8B-B14F-4D97-AF65-F5344CB8AC3E}">
        <p14:creationId xmlns:p14="http://schemas.microsoft.com/office/powerpoint/2010/main" val="6621580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7ED6F80-9105-45F7-93A8-E5E544062CE8}"/>
              </a:ext>
            </a:extLst>
          </p:cNvPr>
          <p:cNvSpPr>
            <a:spLocks noGrp="1"/>
          </p:cNvSpPr>
          <p:nvPr>
            <p:ph type="title"/>
          </p:nvPr>
        </p:nvSpPr>
        <p:spPr/>
        <p:txBody>
          <a:bodyPr/>
          <a:lstStyle/>
          <a:p>
            <a:r>
              <a:rPr lang="en-US" dirty="0"/>
              <a:t>Guiding Principles for Leaders</a:t>
            </a:r>
          </a:p>
        </p:txBody>
      </p:sp>
      <p:sp>
        <p:nvSpPr>
          <p:cNvPr id="4" name="Content Placeholder 3">
            <a:extLst>
              <a:ext uri="{FF2B5EF4-FFF2-40B4-BE49-F238E27FC236}">
                <a16:creationId xmlns:a16="http://schemas.microsoft.com/office/drawing/2014/main" xmlns="" id="{1D4666A5-F409-4332-A969-6EA2D1ECAE61}"/>
              </a:ext>
            </a:extLst>
          </p:cNvPr>
          <p:cNvSpPr txBox="1">
            <a:spLocks noGrp="1"/>
          </p:cNvSpPr>
          <p:nvPr>
            <p:ph sz="half" idx="1"/>
          </p:nvPr>
        </p:nvSpPr>
        <p:spPr bwMode="auto">
          <a:xfrm>
            <a:off x="457201" y="1357492"/>
            <a:ext cx="10536024" cy="4278094"/>
          </a:xfrm>
          <a:prstGeom prst="rect">
            <a:avLst/>
          </a:prstGeom>
          <a:noFill/>
          <a:ln w="9525">
            <a:noFill/>
            <a:miter lim="800000"/>
            <a:headEnd/>
            <a:tailEnd/>
          </a:ln>
          <a:effectLst/>
        </p:spPr>
        <p:txBody>
          <a:bodyPr vert="horz" wrap="square" lIns="0" tIns="0" rIns="0" bIns="0" numCol="1" rtlCol="0" anchor="t" anchorCtr="0" compatLnSpc="1">
            <a:prstTxWarp prst="textNoShape">
              <a:avLst/>
            </a:prstTxWarp>
            <a:spAutoFit/>
          </a:bodyPr>
          <a:lstStyle/>
          <a:p>
            <a:pPr algn="l">
              <a:buFont typeface="Wingdings" panose="05000000000000000000" pitchFamily="2" charset="2"/>
              <a:buChar char="ü"/>
            </a:pPr>
            <a:r>
              <a:rPr lang="en-US" sz="1400" dirty="0"/>
              <a:t>Conduct conversation with BU Heads and Managers </a:t>
            </a:r>
            <a:r>
              <a:rPr lang="en-US" sz="1400" dirty="0">
                <a:solidFill>
                  <a:srgbClr val="FF0000"/>
                </a:solidFill>
              </a:rPr>
              <a:t>once a month </a:t>
            </a:r>
            <a:r>
              <a:rPr lang="en-US" sz="1400" dirty="0"/>
              <a:t>to understand how change is impacting their teams.  </a:t>
            </a:r>
          </a:p>
          <a:p>
            <a:pPr marL="285750" indent="-285750" algn="l">
              <a:buFont typeface="Wingdings" panose="05000000000000000000" pitchFamily="2" charset="2"/>
              <a:buChar char="ü"/>
            </a:pPr>
            <a:r>
              <a:rPr lang="en-US" sz="1400" dirty="0"/>
              <a:t>Set</a:t>
            </a:r>
            <a:r>
              <a:rPr lang="en-US" sz="1400" dirty="0">
                <a:solidFill>
                  <a:srgbClr val="FF0000"/>
                </a:solidFill>
              </a:rPr>
              <a:t> monthly </a:t>
            </a:r>
            <a:r>
              <a:rPr lang="en-US" sz="1400" dirty="0"/>
              <a:t>cadence to speak with the employee group to keep them involved in the communication process.</a:t>
            </a:r>
          </a:p>
          <a:p>
            <a:pPr marL="285750" indent="-285750" algn="l">
              <a:buFont typeface="Wingdings" panose="05000000000000000000" pitchFamily="2" charset="2"/>
              <a:buChar char="ü"/>
            </a:pPr>
            <a:r>
              <a:rPr lang="en-US" sz="1400" dirty="0"/>
              <a:t>Anticipate specific questions and prepare responses in advance to ensure all employees feel confident about the change. </a:t>
            </a:r>
          </a:p>
          <a:p>
            <a:pPr marL="285750" indent="-285750" algn="l">
              <a:buFont typeface="Wingdings" panose="05000000000000000000" pitchFamily="2" charset="2"/>
              <a:buChar char="ü"/>
            </a:pPr>
            <a:r>
              <a:rPr lang="en-US" sz="1400" dirty="0"/>
              <a:t>Keep a track of which communication channels are the employees often respond to and use those channels to deliver other messages. </a:t>
            </a:r>
          </a:p>
          <a:p>
            <a:pPr marL="285750" indent="-285750" algn="l">
              <a:buFont typeface="Wingdings" panose="05000000000000000000" pitchFamily="2" charset="2"/>
              <a:buChar char="ü"/>
            </a:pPr>
            <a:r>
              <a:rPr lang="en-US" sz="1400" dirty="0"/>
              <a:t>Communicate to all employees the different options you are pursuing  for a future decision before choosing a certain path.</a:t>
            </a:r>
          </a:p>
          <a:p>
            <a:pPr marL="285750" indent="-285750" algn="l">
              <a:buFont typeface="Wingdings" panose="05000000000000000000" pitchFamily="2" charset="2"/>
              <a:buChar char="ü"/>
            </a:pPr>
            <a:r>
              <a:rPr lang="en-US" sz="1400" dirty="0"/>
              <a:t>Tailor your communication messages to reflect your personal style and receptivity to feedback and concerns. </a:t>
            </a:r>
          </a:p>
          <a:p>
            <a:pPr marL="0" indent="0" algn="l">
              <a:buNone/>
            </a:pPr>
            <a:endParaRPr lang="en-US" sz="1600" dirty="0">
              <a:latin typeface="Calibri" panose="020F0502020204030204" pitchFamily="34" charset="0"/>
            </a:endParaRPr>
          </a:p>
          <a:p>
            <a:pPr algn="l"/>
            <a:endParaRPr lang="en-US" sz="1600" dirty="0">
              <a:latin typeface="Calibri" panose="020F0502020204030204" pitchFamily="34" charset="0"/>
            </a:endParaRPr>
          </a:p>
          <a:p>
            <a:pPr algn="l"/>
            <a:endParaRPr lang="en-US" sz="1600" dirty="0">
              <a:latin typeface="Calibri" panose="020F0502020204030204" pitchFamily="34" charset="0"/>
            </a:endParaRPr>
          </a:p>
          <a:p>
            <a:pPr marL="285750" indent="-285750" algn="l">
              <a:buFont typeface="Wingdings" panose="05000000000000000000" pitchFamily="2" charset="2"/>
              <a:buChar char="ü"/>
            </a:pPr>
            <a:endParaRPr lang="en-US" sz="1600" dirty="0">
              <a:latin typeface="Calibri" panose="020F0502020204030204" pitchFamily="34" charset="0"/>
            </a:endParaRPr>
          </a:p>
          <a:p>
            <a:pPr algn="l"/>
            <a:endParaRPr lang="en-US" sz="1600" dirty="0">
              <a:latin typeface="Calibri" panose="020F0502020204030204" pitchFamily="34" charset="0"/>
            </a:endParaRPr>
          </a:p>
        </p:txBody>
      </p:sp>
      <p:sp>
        <p:nvSpPr>
          <p:cNvPr id="5" name="Rectangle 4">
            <a:extLst>
              <a:ext uri="{FF2B5EF4-FFF2-40B4-BE49-F238E27FC236}">
                <a16:creationId xmlns:a16="http://schemas.microsoft.com/office/drawing/2014/main" xmlns="" id="{702E7503-BCDE-4FC9-8361-F44842170AF8}"/>
              </a:ext>
            </a:extLst>
          </p:cNvPr>
          <p:cNvSpPr/>
          <p:nvPr/>
        </p:nvSpPr>
        <p:spPr>
          <a:xfrm>
            <a:off x="457200" y="929813"/>
            <a:ext cx="10536024" cy="307777"/>
          </a:xfrm>
          <a:prstGeom prst="rect">
            <a:avLst/>
          </a:prstGeom>
          <a:solidFill>
            <a:schemeClr val="bg1">
              <a:lumMod val="85000"/>
            </a:schemeClr>
          </a:solidFill>
        </p:spPr>
        <p:txBody>
          <a:bodyPr wrap="square">
            <a:spAutoFit/>
          </a:bodyPr>
          <a:lstStyle/>
          <a:p>
            <a:r>
              <a:rPr lang="en-US" sz="1400" dirty="0"/>
              <a:t>Provide these guiding principles to leaders to help them streamline their communication for broader employees</a:t>
            </a:r>
            <a:r>
              <a:rPr lang="en-US" sz="1400" dirty="0">
                <a:latin typeface="Calibri" pitchFamily="34" charset="0"/>
              </a:rPr>
              <a:t>.</a:t>
            </a:r>
          </a:p>
        </p:txBody>
      </p:sp>
      <p:sp>
        <p:nvSpPr>
          <p:cNvPr id="6" name="TextBox 5">
            <a:extLst>
              <a:ext uri="{FF2B5EF4-FFF2-40B4-BE49-F238E27FC236}">
                <a16:creationId xmlns:a16="http://schemas.microsoft.com/office/drawing/2014/main" xmlns="" id="{FCE935C6-8054-49DE-934D-9533550D4908}"/>
              </a:ext>
            </a:extLst>
          </p:cNvPr>
          <p:cNvSpPr txBox="1"/>
          <p:nvPr/>
        </p:nvSpPr>
        <p:spPr bwMode="auto">
          <a:xfrm>
            <a:off x="457200" y="4031625"/>
            <a:ext cx="10666429" cy="1292662"/>
          </a:xfrm>
          <a:prstGeom prst="rect">
            <a:avLst/>
          </a:prstGeom>
          <a:solidFill>
            <a:schemeClr val="bg1">
              <a:lumMod val="85000"/>
            </a:schemeClr>
          </a:solidFill>
          <a:ln w="9525">
            <a:noFill/>
            <a:miter lim="800000"/>
            <a:headEnd/>
            <a:tailEnd/>
          </a:ln>
          <a:effectLst/>
        </p:spPr>
        <p:txBody>
          <a:bodyPr vert="horz" wrap="square" lIns="0" tIns="0" rIns="0" bIns="0" numCol="1" rtlCol="0" anchor="t" anchorCtr="0" compatLnSpc="1">
            <a:prstTxWarp prst="textNoShape">
              <a:avLst/>
            </a:prstTxWarp>
            <a:spAutoFit/>
          </a:bodyPr>
          <a:lstStyle/>
          <a:p>
            <a:pPr marL="120650" lvl="0" algn="l" defTabSz="1018824" fontAlgn="auto">
              <a:spcBef>
                <a:spcPct val="20000"/>
              </a:spcBef>
              <a:spcAft>
                <a:spcPts val="0"/>
              </a:spcAft>
            </a:pPr>
            <a:r>
              <a:rPr lang="en-US" sz="1200" b="1" kern="0" dirty="0">
                <a:solidFill>
                  <a:srgbClr val="000000"/>
                </a:solidFill>
                <a:cs typeface="Arial" pitchFamily="34" charset="0"/>
              </a:rPr>
              <a:t>Leaders’ most common involvement strategies are: </a:t>
            </a:r>
          </a:p>
          <a:p>
            <a:pPr marL="285750" lvl="0" indent="-165100" algn="l" defTabSz="1018824" fontAlgn="auto">
              <a:spcBef>
                <a:spcPct val="20000"/>
              </a:spcBef>
              <a:spcAft>
                <a:spcPts val="0"/>
              </a:spcAft>
              <a:buFont typeface="Wingdings" panose="05000000000000000000" pitchFamily="2" charset="2"/>
              <a:buChar char="§"/>
            </a:pPr>
            <a:r>
              <a:rPr lang="en-US" sz="1200" kern="0" dirty="0">
                <a:solidFill>
                  <a:srgbClr val="000000"/>
                </a:solidFill>
                <a:cs typeface="Arial" pitchFamily="34" charset="0"/>
              </a:rPr>
              <a:t>Strategy Road Shows/ Town Halls,</a:t>
            </a:r>
          </a:p>
          <a:p>
            <a:pPr marL="285750" lvl="0" indent="-165100" algn="l" defTabSz="1018824" fontAlgn="auto">
              <a:spcBef>
                <a:spcPct val="20000"/>
              </a:spcBef>
              <a:spcAft>
                <a:spcPts val="0"/>
              </a:spcAft>
              <a:buFont typeface="Wingdings" panose="05000000000000000000" pitchFamily="2" charset="2"/>
              <a:buChar char="§"/>
            </a:pPr>
            <a:r>
              <a:rPr lang="en-US" sz="1200" kern="0" dirty="0">
                <a:solidFill>
                  <a:srgbClr val="000000"/>
                </a:solidFill>
                <a:cs typeface="Arial" pitchFamily="34" charset="0"/>
              </a:rPr>
              <a:t>Focus groups,</a:t>
            </a:r>
          </a:p>
          <a:p>
            <a:pPr marL="285750" lvl="0" indent="-165100" algn="l" defTabSz="1018824" fontAlgn="auto">
              <a:spcBef>
                <a:spcPct val="20000"/>
              </a:spcBef>
              <a:spcAft>
                <a:spcPts val="0"/>
              </a:spcAft>
              <a:buFont typeface="Wingdings" panose="05000000000000000000" pitchFamily="2" charset="2"/>
              <a:buChar char="§"/>
            </a:pPr>
            <a:r>
              <a:rPr lang="en-US" sz="1200" kern="0" dirty="0">
                <a:solidFill>
                  <a:srgbClr val="000000"/>
                </a:solidFill>
                <a:cs typeface="Arial" pitchFamily="34" charset="0"/>
              </a:rPr>
              <a:t>Suggestion Boxes, and </a:t>
            </a:r>
          </a:p>
          <a:p>
            <a:pPr marL="285750" lvl="0" indent="-165100" algn="l" defTabSz="1018824" fontAlgn="auto">
              <a:spcBef>
                <a:spcPct val="20000"/>
              </a:spcBef>
              <a:spcAft>
                <a:spcPts val="0"/>
              </a:spcAft>
              <a:buFont typeface="Wingdings" panose="05000000000000000000" pitchFamily="2" charset="2"/>
              <a:buChar char="§"/>
            </a:pPr>
            <a:r>
              <a:rPr lang="en-US" sz="1200" kern="0" dirty="0">
                <a:solidFill>
                  <a:srgbClr val="000000"/>
                </a:solidFill>
                <a:cs typeface="Arial" pitchFamily="34" charset="0"/>
              </a:rPr>
              <a:t>Informal Conversation</a:t>
            </a:r>
          </a:p>
          <a:p>
            <a:pPr marL="120650" lvl="0" algn="l" defTabSz="1018824" fontAlgn="auto">
              <a:spcBef>
                <a:spcPct val="20000"/>
              </a:spcBef>
              <a:spcAft>
                <a:spcPts val="0"/>
              </a:spcAft>
            </a:pPr>
            <a:r>
              <a:rPr lang="en-US" sz="1200" b="1" kern="0" dirty="0">
                <a:solidFill>
                  <a:srgbClr val="000000"/>
                </a:solidFill>
                <a:cs typeface="Arial" pitchFamily="34" charset="0"/>
              </a:rPr>
              <a:t>But, these involvement strategies have just a 1–2 percentage point impact on change success</a:t>
            </a:r>
            <a:r>
              <a:rPr lang="en-US" sz="1200" b="1" kern="0" dirty="0">
                <a:solidFill>
                  <a:srgbClr val="000000"/>
                </a:solidFill>
                <a:latin typeface="Calibri" pitchFamily="34" charset="0"/>
                <a:cs typeface="Arial" pitchFamily="34" charset="0"/>
              </a:rPr>
              <a:t>.</a:t>
            </a:r>
          </a:p>
        </p:txBody>
      </p:sp>
    </p:spTree>
    <p:extLst>
      <p:ext uri="{BB962C8B-B14F-4D97-AF65-F5344CB8AC3E}">
        <p14:creationId xmlns:p14="http://schemas.microsoft.com/office/powerpoint/2010/main" val="3219980498"/>
      </p:ext>
    </p:extLst>
  </p:cSld>
  <p:clrMapOvr>
    <a:masterClrMapping/>
  </p:clrMapOvr>
</p:sld>
</file>

<file path=ppt/theme/theme1.xml><?xml version="1.0" encoding="utf-8"?>
<a:theme xmlns:a="http://schemas.openxmlformats.org/drawingml/2006/main" name="White bkgrnd master">
  <a:themeElements>
    <a:clrScheme name="2018 Brand Colors-011">
      <a:dk1>
        <a:srgbClr val="000000"/>
      </a:dk1>
      <a:lt1>
        <a:srgbClr val="FFFFFF"/>
      </a:lt1>
      <a:dk2>
        <a:srgbClr val="002856"/>
      </a:dk2>
      <a:lt2>
        <a:srgbClr val="FFFFFF"/>
      </a:lt2>
      <a:accent1>
        <a:srgbClr val="002856"/>
      </a:accent1>
      <a:accent2>
        <a:srgbClr val="A7AFAF"/>
      </a:accent2>
      <a:accent3>
        <a:srgbClr val="E2E4E4"/>
      </a:accent3>
      <a:accent4>
        <a:srgbClr val="009AD7"/>
      </a:accent4>
      <a:accent5>
        <a:srgbClr val="FF540A"/>
      </a:accent5>
      <a:accent6>
        <a:srgbClr val="FEC10D"/>
      </a:accent6>
      <a:hlink>
        <a:srgbClr val="0052D7"/>
      </a:hlink>
      <a:folHlink>
        <a:srgbClr val="0045B5"/>
      </a:folHlink>
    </a:clrScheme>
    <a:fontScheme name="Arial Black-Arial">
      <a:majorFont>
        <a:latin typeface="Arial Black" panose="020B0A04020102020204"/>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rgbClr val="F4F4F4"/>
        </a:solidFill>
        <a:ln>
          <a:noFill/>
        </a:ln>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lgn="ctr">
          <a:defRPr dirty="0" smtClean="0">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spDef>
    <a:lnDef>
      <a:spPr>
        <a:ln w="12700">
          <a:solidFill>
            <a:schemeClr val="accent2"/>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91440" rtlCol="0">
        <a:spAutoFit/>
      </a:bodyPr>
      <a:lstStyle>
        <a:defPPr>
          <a:defRPr dirty="0" err="1" smtClean="0"/>
        </a:defPPr>
      </a:lstStyle>
    </a:txDef>
  </a:objectDefaults>
  <a:extraClrSchemeLst/>
  <a:custClrLst>
    <a:custClr name="New Gartner Blue">
      <a:srgbClr val="002856"/>
    </a:custClr>
    <a:custClr name="Sky">
      <a:srgbClr val="009AD7"/>
    </a:custClr>
    <a:custClr name="Tangerine">
      <a:srgbClr val="FF540A"/>
    </a:custClr>
    <a:custClr name="Lemon">
      <a:srgbClr val="FEC10D"/>
    </a:custClr>
    <a:custClr name="Rose">
      <a:srgbClr val="E81159"/>
    </a:custClr>
    <a:custClr name="Steel">
      <a:srgbClr val="6F7878"/>
    </a:custClr>
    <a:custClr name="Black">
      <a:srgbClr val="000000"/>
    </a:custClr>
    <a:custClr name="White">
      <a:srgbClr val="FFFFFF"/>
    </a:custClr>
    <a:custClr name="White">
      <a:srgbClr val="FFFFFF"/>
    </a:custClr>
    <a:custClr name="Error Red">
      <a:srgbClr val="DE0A01"/>
    </a:custClr>
    <a:custClr name="New Gartner Blue Tint1">
      <a:srgbClr val="6E7D9D"/>
    </a:custClr>
    <a:custClr name="Sky Tint1">
      <a:srgbClr val="49C5F4"/>
    </a:custClr>
    <a:custClr name="Tangerine Tint1">
      <a:srgbClr val="F8AF79"/>
    </a:custClr>
    <a:custClr name="Lemon Tint1">
      <a:srgbClr val="FFE48E"/>
    </a:custClr>
    <a:custClr name="Rose Tint1">
      <a:srgbClr val="F4729D"/>
    </a:custClr>
    <a:custClr name="Steel Tint1">
      <a:srgbClr val="979D9D"/>
    </a:custClr>
    <a:custClr name="White">
      <a:srgbClr val="FFFFFF"/>
    </a:custClr>
    <a:custClr name="White">
      <a:srgbClr val="FFFFFF"/>
    </a:custClr>
    <a:custClr name="White">
      <a:srgbClr val="FFFFFF"/>
    </a:custClr>
    <a:custClr name="Warning Yellow">
      <a:srgbClr val="F5AB23"/>
    </a:custClr>
    <a:custClr name="New Gartner Blue Tint2">
      <a:srgbClr val="9AACC7"/>
    </a:custClr>
    <a:custClr name="Sky Tint2">
      <a:srgbClr val="91DCF8"/>
    </a:custClr>
    <a:custClr name="Tangerine Tint2">
      <a:srgbClr val="FBC9A6"/>
    </a:custClr>
    <a:custClr name="Lemon Tint2">
      <a:srgbClr val="FFEDB3"/>
    </a:custClr>
    <a:custClr name="Rose Tint2">
      <a:srgbClr val="F8A1BD"/>
    </a:custClr>
    <a:custClr name="Border Gray">
      <a:srgbClr val="D3D3D3"/>
    </a:custClr>
    <a:custClr name="White">
      <a:srgbClr val="FFFFFF"/>
    </a:custClr>
    <a:custClr name="White">
      <a:srgbClr val="FFFFFF"/>
    </a:custClr>
    <a:custClr name="White">
      <a:srgbClr val="FFFFFF"/>
    </a:custClr>
    <a:custClr name="Success Green">
      <a:srgbClr val="00A76D"/>
    </a:custClr>
    <a:custClr name="New Gartner Blue Tint3">
      <a:srgbClr val="C0D1E0"/>
    </a:custClr>
    <a:custClr name="Sky Tint3">
      <a:srgbClr val="DAF3FD"/>
    </a:custClr>
    <a:custClr name="White">
      <a:srgbClr val="FFFFFF"/>
    </a:custClr>
    <a:custClr name="White">
      <a:srgbClr val="FFFFFF"/>
    </a:custClr>
    <a:custClr name="Rose Tint3">
      <a:srgbClr val="F9C1D2"/>
    </a:custClr>
    <a:custClr name="Background Gray">
      <a:srgbClr val="F4F4F4"/>
    </a:custClr>
    <a:custClr name="White">
      <a:srgbClr val="FFFFFF"/>
    </a:custClr>
    <a:custClr name="White">
      <a:srgbClr val="FFFFFF"/>
    </a:custClr>
    <a:custClr name="White">
      <a:srgbClr val="FFFFFF"/>
    </a:custClr>
    <a:custClr name="White">
      <a:srgbClr val="FFFFFF"/>
    </a:custClr>
    <a:custClr name="New Gartner Blue Dark">
      <a:srgbClr val="355578"/>
    </a:custClr>
    <a:custClr name="Sky Dark">
      <a:srgbClr val="0074AD"/>
    </a:custClr>
    <a:custClr name="Tangerine Dark">
      <a:srgbClr val="932F18"/>
    </a:custClr>
    <a:custClr name="Lemon Dark">
      <a:srgbClr val="BF920B"/>
    </a:custClr>
    <a:custClr name="Rose Dark">
      <a:srgbClr val="AF0D43"/>
    </a:custClr>
    <a:custClr name="Steel Dark">
      <a:srgbClr val="535A54"/>
    </a:custClr>
    <a:custClr name="White">
      <a:srgbClr val="FFFFFF"/>
    </a:custClr>
    <a:custClr name="White">
      <a:srgbClr val="FFFFFF"/>
    </a:custClr>
    <a:custClr name="White">
      <a:srgbClr val="FFFFFF"/>
    </a:custClr>
    <a:custClr name="White">
      <a:srgbClr val="FFFFFF"/>
    </a:custClr>
  </a:custClrLst>
  <a:extLst>
    <a:ext uri="{05A4C25C-085E-4340-85A3-A5531E510DB2}">
      <thm15:themeFamily xmlns:thm15="http://schemas.microsoft.com/office/thememl/2012/main" name="Presentation27" id="{FE683EB6-1857-174F-981C-940D0425F62C}" vid="{9FBA1F82-3E14-E54F-A1B9-F8E347DF7D3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Gartner">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Gartner_Corporate_PPT_Template</Template>
  <TotalTime>127</TotalTime>
  <Words>398</Words>
  <Application>Microsoft Office PowerPoint</Application>
  <PresentationFormat>Widescreen</PresentationFormat>
  <Paragraphs>35</Paragraphs>
  <Slides>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vt:i4>
      </vt:variant>
    </vt:vector>
  </HeadingPairs>
  <TitlesOfParts>
    <vt:vector size="9" baseType="lpstr">
      <vt:lpstr>Arial Unicode MS</vt:lpstr>
      <vt:lpstr>Arial</vt:lpstr>
      <vt:lpstr>Arial Black</vt:lpstr>
      <vt:lpstr>Calibri</vt:lpstr>
      <vt:lpstr>Wingdings</vt:lpstr>
      <vt:lpstr>White bkgrnd master</vt:lpstr>
      <vt:lpstr> Change Communication Guiding Principles</vt:lpstr>
      <vt:lpstr>Guiding Principles for Managers  </vt:lpstr>
      <vt:lpstr>Guiding Principles for Leaders</vt:lpstr>
    </vt:vector>
  </TitlesOfParts>
  <Company>CEB</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Comply with the Information Classification Policy</dc:title>
  <dc:creator>Durst, Lauren</dc:creator>
  <cp:lastModifiedBy>Wright, Anne</cp:lastModifiedBy>
  <cp:revision>17</cp:revision>
  <dcterms:created xsi:type="dcterms:W3CDTF">2018-08-03T14:43:00Z</dcterms:created>
  <dcterms:modified xsi:type="dcterms:W3CDTF">2022-05-27T12:16:14Z</dcterms:modified>
</cp:coreProperties>
</file>