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6"/>
    <p:restoredTop sz="94592"/>
  </p:normalViewPr>
  <p:slideViewPr>
    <p:cSldViewPr snapToGrid="0" snapToObjects="1">
      <p:cViewPr varScale="1">
        <p:scale>
          <a:sx n="146" d="100"/>
          <a:sy n="146" d="100"/>
        </p:scale>
        <p:origin x="2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2-6444-AC33-73646B00D3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2-6444-AC33-73646B00D3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62-6444-AC33-73646B00D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42956832"/>
        <c:axId val="842958512"/>
      </c:barChart>
      <c:catAx>
        <c:axId val="8429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58512"/>
        <c:crosses val="autoZero"/>
        <c:auto val="1"/>
        <c:lblAlgn val="ctr"/>
        <c:lblOffset val="100"/>
        <c:noMultiLvlLbl val="0"/>
      </c:catAx>
      <c:valAx>
        <c:axId val="84295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9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3-6043-A3D1-4B1DD2C2ED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3-6043-A3D1-4B1DD2C2ED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A3-6043-A3D1-4B1DD2C2ED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A3-6043-A3D1-4B1DD2C2ED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4-E94A-BDD6-338FB4A251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32891-68EC-E44F-842E-0B495622F155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2BCC-B953-074B-8687-D099F22B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751115"/>
            <a:ext cx="6825343" cy="247271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474758"/>
            <a:ext cx="6825343" cy="900455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34AC49-96D2-E542-B60D-AD81A173EE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225" y="5859580"/>
            <a:ext cx="1037978" cy="50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25EF1A-509B-FC43-8D7D-1D8AC6EE94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5855406"/>
            <a:ext cx="1502229" cy="6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7363" y="501706"/>
            <a:ext cx="2969734" cy="5429755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301" y="501706"/>
            <a:ext cx="4629150" cy="542975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3046F72-86C1-FF4D-B89F-2E858C82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8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394713" y="365125"/>
            <a:ext cx="1120637" cy="549498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38842" cy="549498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3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>
            <a:noAutofit/>
          </a:bodyPr>
          <a:lstStyle>
            <a:lvl1pPr>
              <a:defRPr>
                <a:solidFill>
                  <a:srgbClr val="2C00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9200"/>
            <a:ext cx="7887600" cy="419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4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9200"/>
            <a:ext cx="7886700" cy="4190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9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FEF3A4-4C4B-7E48-BD64-9AD0C5832D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606316"/>
            <a:ext cx="6335767" cy="364536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20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AFBD0B-4A4A-C443-87DF-36AB7295C6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606316"/>
            <a:ext cx="6335767" cy="364536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05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667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667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1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430867"/>
            <a:ext cx="3868340" cy="6126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50633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30867"/>
            <a:ext cx="3887391" cy="6126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50633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C1345F-E177-D145-99A1-D142FBAF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7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81ECED6-5C8F-DD49-B1B1-1C7F7417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1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7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0F659FE-6462-CA48-9569-F676B1AA57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887391" y="987426"/>
            <a:ext cx="4627959" cy="4972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178391-6121-6C40-82DD-0CC797804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77078"/>
            <a:ext cx="2949178" cy="16713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E6F70-5DC2-DE47-BBAE-AFC21822C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452554"/>
            <a:ext cx="2949178" cy="35074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09200"/>
            <a:ext cx="7886700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F76EA-5C8F-3948-BADB-E978B32ED7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215062"/>
            <a:ext cx="9144000" cy="642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7610C2-9324-5C47-9639-D3442F9E72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875021" y="6374159"/>
            <a:ext cx="640329" cy="314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B98B-148B-384F-9941-D2D75D46110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8650" y="6374159"/>
            <a:ext cx="930729" cy="4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rgbClr val="2C0039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-18097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3pPr>
      <a:lvl4pPr marL="14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4pPr>
      <a:lvl5pPr marL="18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0E2C-1F00-824F-975E-FF8E58161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 TITLE - MAXIMUM OF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ADDE0-8C8B-B046-B5D6-298B9C2CE4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Sub heading goes here - Allow for a maximum of 2 lines</a:t>
            </a:r>
          </a:p>
        </p:txBody>
      </p:sp>
    </p:spTree>
    <p:extLst>
      <p:ext uri="{BB962C8B-B14F-4D97-AF65-F5344CB8AC3E}">
        <p14:creationId xmlns:p14="http://schemas.microsoft.com/office/powerpoint/2010/main" val="64615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E6FF-9810-624A-95EE-C90E546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- NULLAM ID DOLOR ID NIBH ULTRICIES VEHICULA UT ID ELIT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0C02-5294-574B-B9CD-6685085F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1400" b="1" dirty="0" err="1">
                <a:solidFill>
                  <a:schemeClr val="accent1"/>
                </a:solidFill>
              </a:rPr>
              <a:t>Sed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posuere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consectetur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est</a:t>
            </a:r>
            <a:r>
              <a:rPr lang="en-US" sz="1400" b="1" dirty="0">
                <a:solidFill>
                  <a:schemeClr val="accent1"/>
                </a:solidFill>
              </a:rPr>
              <a:t> at </a:t>
            </a:r>
            <a:r>
              <a:rPr lang="en-US" sz="1400" b="1" dirty="0" err="1">
                <a:solidFill>
                  <a:schemeClr val="accent1"/>
                </a:solidFill>
              </a:rPr>
              <a:t>lobortis</a:t>
            </a:r>
            <a:endParaRPr lang="en-US" sz="1400" b="1" dirty="0">
              <a:solidFill>
                <a:schemeClr val="accent1"/>
              </a:solidFill>
            </a:endParaRPr>
          </a:p>
          <a:p>
            <a:pPr indent="0">
              <a:buNone/>
            </a:pP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 Cras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 Vestibulum id ligula porta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Nulla</a:t>
            </a:r>
            <a:r>
              <a:rPr lang="en-US" dirty="0"/>
              <a:t> vitae </a:t>
            </a:r>
            <a:r>
              <a:rPr lang="en-US" dirty="0" err="1"/>
              <a:t>elit</a:t>
            </a:r>
            <a:r>
              <a:rPr lang="en-US" dirty="0"/>
              <a:t> libero, a pharetra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  <a:p>
            <a:pPr marL="171450" indent="-17145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vestibulum.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Vestibulum id ligula porta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Etiam</a:t>
            </a:r>
            <a:r>
              <a:rPr lang="en-US" dirty="0"/>
              <a:t> porta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vitae </a:t>
            </a:r>
            <a:r>
              <a:rPr lang="en-US" dirty="0" err="1"/>
              <a:t>elit</a:t>
            </a:r>
            <a:r>
              <a:rPr lang="en-US" dirty="0"/>
              <a:t> libero, a pharetra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dui.</a:t>
            </a:r>
          </a:p>
          <a:p>
            <a:pPr marL="171450" indent="-17145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Maecenas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</a:t>
            </a:r>
          </a:p>
          <a:p>
            <a:pPr indent="0"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Cras </a:t>
            </a:r>
            <a:r>
              <a:rPr lang="en-US" sz="1400" b="1" dirty="0" err="1">
                <a:solidFill>
                  <a:schemeClr val="accent1"/>
                </a:solidFill>
              </a:rPr>
              <a:t>justo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odio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dapibus</a:t>
            </a:r>
            <a:r>
              <a:rPr lang="en-US" sz="1400" b="1" dirty="0">
                <a:solidFill>
                  <a:schemeClr val="accent1"/>
                </a:solidFill>
              </a:rPr>
              <a:t> ac </a:t>
            </a:r>
            <a:r>
              <a:rPr lang="en-US" sz="1400" b="1" dirty="0" err="1">
                <a:solidFill>
                  <a:schemeClr val="accent1"/>
                </a:solidFill>
              </a:rPr>
              <a:t>facilisis</a:t>
            </a:r>
            <a:r>
              <a:rPr lang="en-US" sz="1400" b="1" dirty="0">
                <a:solidFill>
                  <a:schemeClr val="accent1"/>
                </a:solidFill>
              </a:rPr>
              <a:t> in </a:t>
            </a:r>
            <a:r>
              <a:rPr lang="en-US" sz="1400" b="1" dirty="0" err="1">
                <a:solidFill>
                  <a:schemeClr val="accent1"/>
                </a:solidFill>
              </a:rPr>
              <a:t>egestas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eget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quam</a:t>
            </a:r>
            <a:endParaRPr lang="en-US" sz="1400" b="1" dirty="0">
              <a:solidFill>
                <a:schemeClr val="accent1"/>
              </a:solidFill>
            </a:endParaRPr>
          </a:p>
          <a:p>
            <a:pPr indent="0">
              <a:buNone/>
            </a:pPr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Cras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porta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vestibulum.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vestibulum. </a:t>
            </a:r>
          </a:p>
          <a:p>
            <a:pPr indent="0">
              <a:buNone/>
            </a:pPr>
            <a:r>
              <a:rPr lang="en-US" b="1" dirty="0" err="1"/>
              <a:t>Nullam</a:t>
            </a:r>
            <a:r>
              <a:rPr lang="en-US" b="1" dirty="0"/>
              <a:t> id dolor id </a:t>
            </a:r>
            <a:r>
              <a:rPr lang="en-US" b="1" dirty="0" err="1"/>
              <a:t>nibh</a:t>
            </a:r>
            <a:r>
              <a:rPr lang="en-US" b="1" dirty="0"/>
              <a:t> </a:t>
            </a:r>
            <a:r>
              <a:rPr lang="en-US" b="1" dirty="0" err="1"/>
              <a:t>ultricies</a:t>
            </a:r>
            <a:r>
              <a:rPr lang="en-US" b="1" dirty="0"/>
              <a:t> </a:t>
            </a:r>
            <a:r>
              <a:rPr lang="en-US" b="1" dirty="0" err="1"/>
              <a:t>vehicula</a:t>
            </a:r>
            <a:r>
              <a:rPr lang="en-US" b="1" dirty="0"/>
              <a:t> </a:t>
            </a:r>
            <a:r>
              <a:rPr lang="en-US" b="1" dirty="0" err="1"/>
              <a:t>ut</a:t>
            </a:r>
            <a:r>
              <a:rPr lang="en-US" b="1" dirty="0"/>
              <a:t> id </a:t>
            </a:r>
            <a:r>
              <a:rPr lang="en-US" b="1" dirty="0" err="1"/>
              <a:t>elit</a:t>
            </a:r>
            <a:r>
              <a:rPr lang="en-US" b="1" dirty="0"/>
              <a:t> </a:t>
            </a:r>
            <a:r>
              <a:rPr lang="en-US" b="1" dirty="0" err="1"/>
              <a:t>curabitur</a:t>
            </a:r>
            <a:r>
              <a:rPr lang="en-US" b="1" dirty="0"/>
              <a:t> </a:t>
            </a:r>
            <a:r>
              <a:rPr lang="en-US" b="1" dirty="0" err="1"/>
              <a:t>blandit</a:t>
            </a:r>
            <a:r>
              <a:rPr lang="en-US" b="1" dirty="0"/>
              <a:t> id ligula porta </a:t>
            </a:r>
            <a:r>
              <a:rPr lang="en-US" b="1" dirty="0" err="1"/>
              <a:t>felis</a:t>
            </a:r>
            <a:r>
              <a:rPr lang="en-US" b="1" dirty="0"/>
              <a:t> </a:t>
            </a:r>
            <a:r>
              <a:rPr lang="en-US" b="1" dirty="0" err="1"/>
              <a:t>euismod</a:t>
            </a:r>
            <a:r>
              <a:rPr lang="en-US" b="1" dirty="0"/>
              <a:t> semper.</a:t>
            </a:r>
          </a:p>
        </p:txBody>
      </p:sp>
    </p:spTree>
    <p:extLst>
      <p:ext uri="{BB962C8B-B14F-4D97-AF65-F5344CB8AC3E}">
        <p14:creationId xmlns:p14="http://schemas.microsoft.com/office/powerpoint/2010/main" val="269663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C75FBD-19B5-4945-89D9-9D82CA77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680139"/>
            <a:ext cx="6341662" cy="1605050"/>
          </a:xfrm>
        </p:spPr>
        <p:txBody>
          <a:bodyPr/>
          <a:lstStyle/>
          <a:p>
            <a:r>
              <a:rPr lang="en-AU" dirty="0"/>
              <a:t>SECTION BREAKER - ALLOW FOR A MAXIMUM 3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2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9CCA-81EF-7B4F-A465-02BF56DBD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585174"/>
            <a:ext cx="6335767" cy="1794979"/>
          </a:xfrm>
        </p:spPr>
        <p:txBody>
          <a:bodyPr>
            <a:normAutofit/>
          </a:bodyPr>
          <a:lstStyle/>
          <a:p>
            <a:r>
              <a:rPr lang="en-AU" dirty="0"/>
              <a:t>SECTION BREAKER - ALLOW FOR A MAXIMUM 3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3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307B-B9A7-A54A-A3D7-3B98D16D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GRAPH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010E43-68B3-A949-BAF4-BCF4742FC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74836"/>
              </p:ext>
            </p:extLst>
          </p:nvPr>
        </p:nvGraphicFramePr>
        <p:xfrm>
          <a:off x="1280160" y="1680755"/>
          <a:ext cx="6583680" cy="385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96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95AD-28EF-004F-8592-DD40F60B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PIE 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1E66B4-E96F-B545-BC6E-FFAE6F17B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496248"/>
              </p:ext>
            </p:extLst>
          </p:nvPr>
        </p:nvGraphicFramePr>
        <p:xfrm>
          <a:off x="628650" y="1608138"/>
          <a:ext cx="78867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78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0D18-4E3C-3343-ACC3-37646E5A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ETIAM PORTA SEM DELIT OLOR MALESUADA MAGNA MOLLIS EUISMOD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0F44B9-1E64-2A45-8A59-BEF9AE588D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446" r="26712"/>
          <a:stretch/>
        </p:blipFill>
        <p:spPr>
          <a:xfrm>
            <a:off x="626301" y="501706"/>
            <a:ext cx="4629150" cy="5429756"/>
          </a:xfrm>
        </p:spPr>
      </p:pic>
    </p:spTree>
    <p:extLst>
      <p:ext uri="{BB962C8B-B14F-4D97-AF65-F5344CB8AC3E}">
        <p14:creationId xmlns:p14="http://schemas.microsoft.com/office/powerpoint/2010/main" val="230266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rsing &amp; Midwifery">
      <a:dk1>
        <a:srgbClr val="2C0038"/>
      </a:dk1>
      <a:lt1>
        <a:srgbClr val="FFFFFF"/>
      </a:lt1>
      <a:dk2>
        <a:srgbClr val="28386F"/>
      </a:dk2>
      <a:lt2>
        <a:srgbClr val="E7E6E6"/>
      </a:lt2>
      <a:accent1>
        <a:srgbClr val="00AEEF"/>
      </a:accent1>
      <a:accent2>
        <a:srgbClr val="812890"/>
      </a:accent2>
      <a:accent3>
        <a:srgbClr val="00CFF1"/>
      </a:accent3>
      <a:accent4>
        <a:srgbClr val="D80B8C"/>
      </a:accent4>
      <a:accent5>
        <a:srgbClr val="1B69A5"/>
      </a:accent5>
      <a:accent6>
        <a:srgbClr val="A5A5A5"/>
      </a:accent6>
      <a:hlink>
        <a:srgbClr val="00AEEF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328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DOCUMENT TITLE - MAXIMUM OF 3 LINES</vt:lpstr>
      <vt:lpstr>PAGE TITLE - NULLAM ID DOLOR ID NIBH ULTRICIES VEHICULA UT ID ELIT</vt:lpstr>
      <vt:lpstr>SECTION BREAKER - ALLOW FOR A MAXIMUM 3 LINES</vt:lpstr>
      <vt:lpstr>SECTION BREAKER - ALLOW FOR A MAXIMUM 3 LINES</vt:lpstr>
      <vt:lpstr>EXAMPLE OF A GRAPH</vt:lpstr>
      <vt:lpstr>EXAMPLE OF A PIE CHART</vt:lpstr>
      <vt:lpstr>ETIAM PORTA SEM DELIT OLOR MALESUADA MAGNA MOLLIS EUISMOD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2020-05-07T04:35:59Z</dcterms:created>
  <dcterms:modified xsi:type="dcterms:W3CDTF">2021-05-27T00:25:16Z</dcterms:modified>
</cp:coreProperties>
</file>