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6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28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57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285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13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41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569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49997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25" algn="l" defTabSz="1042857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78"/>
    <p:restoredTop sz="94605"/>
  </p:normalViewPr>
  <p:slideViewPr>
    <p:cSldViewPr snapToGrid="0" snapToObjects="1">
      <p:cViewPr varScale="1">
        <p:scale>
          <a:sx n="104" d="100"/>
          <a:sy n="104" d="100"/>
        </p:scale>
        <p:origin x="34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32891-68EC-E44F-842E-0B495622F155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42BCC-B953-074B-8687-D099F22B9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2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1pPr>
    <a:lvl2pPr marL="521428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2pPr>
    <a:lvl3pPr marL="1042857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3pPr>
    <a:lvl4pPr marL="1564285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4pPr>
    <a:lvl5pPr marL="2085713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5pPr>
    <a:lvl6pPr marL="2607141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6pPr>
    <a:lvl7pPr marL="3128569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7pPr>
    <a:lvl8pPr marL="3649997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8pPr>
    <a:lvl9pPr marL="4171425" algn="l" defTabSz="1042857" rtl="0" eaLnBrk="1" latinLnBrk="0" hangingPunct="1">
      <a:defRPr sz="13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5/27/21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3879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4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59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036871F-415B-C94A-9C15-484AA5FFBD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06847" y="9642820"/>
            <a:ext cx="1041510" cy="5116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1CA583-EC90-D14B-AD06-AA008C06D80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15629" y="9639869"/>
            <a:ext cx="1507341" cy="65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9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FEF3A4-4C4B-7E48-BD64-9AD0C5832D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4224" y="2504292"/>
            <a:ext cx="5238007" cy="5683230"/>
          </a:xfrm>
        </p:spPr>
        <p:txBody>
          <a:bodyPr anchor="ctr" anchorCtr="0">
            <a:noAutofit/>
          </a:bodyPr>
          <a:lstStyle>
            <a:lvl1pPr algn="l">
              <a:defRPr sz="339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3203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AFBD0B-4A4A-C443-87DF-36AB7295C6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4224" y="2504292"/>
            <a:ext cx="5238007" cy="5683230"/>
          </a:xfrm>
        </p:spPr>
        <p:txBody>
          <a:bodyPr anchor="ctr" anchorCtr="0">
            <a:noAutofit/>
          </a:bodyPr>
          <a:lstStyle>
            <a:lvl1pPr algn="l">
              <a:defRPr sz="339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305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728" y="780438"/>
            <a:ext cx="6520220" cy="145032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07957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507957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14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4" y="2230761"/>
            <a:ext cx="3198096" cy="955089"/>
          </a:xfrm>
        </p:spPr>
        <p:txBody>
          <a:bodyPr anchor="b">
            <a:normAutofit/>
          </a:bodyPr>
          <a:lstStyle>
            <a:lvl1pPr marL="0" indent="0">
              <a:buNone/>
              <a:defRPr sz="1273" b="1">
                <a:solidFill>
                  <a:schemeClr val="accent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508800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7" y="2230761"/>
            <a:ext cx="3213846" cy="955089"/>
          </a:xfrm>
        </p:spPr>
        <p:txBody>
          <a:bodyPr anchor="b">
            <a:normAutofit/>
          </a:bodyPr>
          <a:lstStyle>
            <a:lvl1pPr marL="0" indent="0">
              <a:buNone/>
              <a:defRPr sz="1273" b="1">
                <a:solidFill>
                  <a:schemeClr val="accent1"/>
                </a:solidFill>
              </a:defRPr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508800"/>
            <a:ext cx="321384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4C1345F-E177-D145-99A1-D142FBAF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780438"/>
            <a:ext cx="6520220" cy="14503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3733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81ECED6-5C8F-DD49-B1B1-1C7F74177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780438"/>
            <a:ext cx="6520220" cy="14503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11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0F659FE-6462-CA48-9569-F676B1AA57D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213847" y="1539426"/>
            <a:ext cx="3826101" cy="77523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178391-6121-6C40-82DD-0CC7978041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712" y="743778"/>
            <a:ext cx="2438192" cy="2605666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5E6F70-5DC2-DE47-BBAE-AFC21822C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823601"/>
            <a:ext cx="2438192" cy="5468214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289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2740" y="782175"/>
            <a:ext cx="2455187" cy="8465139"/>
          </a:xfrm>
        </p:spPr>
        <p:txBody>
          <a:bodyPr anchor="ctr"/>
          <a:lstStyle>
            <a:lvl1pPr>
              <a:defRPr sz="190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86" y="782174"/>
            <a:ext cx="3827085" cy="8465141"/>
          </a:xfrm>
        </p:spPr>
        <p:txBody>
          <a:bodyPr anchor="t"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26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3046F72-86C1-FF4D-B89F-2E858C823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780438"/>
            <a:ext cx="6520220" cy="14503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48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8837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2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5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3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1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71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1479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5/27/21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8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63" r:id="rId13"/>
    <p:sldLayoutId id="2147483672" r:id="rId14"/>
    <p:sldLayoutId id="2147483664" r:id="rId15"/>
    <p:sldLayoutId id="2147483665" r:id="rId16"/>
    <p:sldLayoutId id="2147483666" r:id="rId17"/>
    <p:sldLayoutId id="2147483668" r:id="rId18"/>
    <p:sldLayoutId id="2147483669" r:id="rId19"/>
    <p:sldLayoutId id="2147483670" r:id="rId20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0E2C-1F00-824F-975E-FF8E58161AE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18698" y="1704782"/>
            <a:ext cx="6137702" cy="3050322"/>
          </a:xfrm>
        </p:spPr>
        <p:txBody>
          <a:bodyPr vert="horz" wrap="square" lIns="0" tIns="0" rIns="0" bIns="0" rtlCol="0" anchor="t">
            <a:spAutoFit/>
          </a:bodyPr>
          <a:lstStyle/>
          <a:p>
            <a:pPr>
              <a:lnSpc>
                <a:spcPct val="85000"/>
              </a:lnSpc>
            </a:pPr>
            <a:r>
              <a:rPr lang="en-AU" sz="5800" b="1" dirty="0">
                <a:solidFill>
                  <a:schemeClr val="bg1"/>
                </a:solidFill>
                <a:latin typeface="Helvetica" pitchFamily="2" charset="0"/>
              </a:rPr>
              <a:t>MAECENAS SED DIAM VARIUS SIT AMET NON MAGNA.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6D17FE-8602-C648-9092-B8A1FE53F044}"/>
              </a:ext>
            </a:extLst>
          </p:cNvPr>
          <p:cNvSpPr txBox="1">
            <a:spLocks/>
          </p:cNvSpPr>
          <p:nvPr/>
        </p:nvSpPr>
        <p:spPr>
          <a:xfrm>
            <a:off x="618698" y="5239395"/>
            <a:ext cx="5096302" cy="65184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10692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45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AU" sz="1200" b="1" dirty="0">
                <a:solidFill>
                  <a:schemeClr val="bg1"/>
                </a:solidFill>
              </a:rPr>
              <a:t>Duis </a:t>
            </a:r>
            <a:r>
              <a:rPr lang="en-AU" sz="1200" b="1" dirty="0" err="1">
                <a:solidFill>
                  <a:schemeClr val="bg1"/>
                </a:solidFill>
              </a:rPr>
              <a:t>mollis</a:t>
            </a:r>
            <a:r>
              <a:rPr lang="en-AU" sz="1200" b="1" dirty="0">
                <a:solidFill>
                  <a:schemeClr val="bg1"/>
                </a:solidFill>
              </a:rPr>
              <a:t>, </a:t>
            </a:r>
            <a:r>
              <a:rPr lang="en-AU" sz="1200" b="1" dirty="0" err="1">
                <a:solidFill>
                  <a:schemeClr val="bg1"/>
                </a:solidFill>
              </a:rPr>
              <a:t>est</a:t>
            </a:r>
            <a:r>
              <a:rPr lang="en-AU" sz="1200" b="1" dirty="0">
                <a:solidFill>
                  <a:schemeClr val="bg1"/>
                </a:solidFill>
              </a:rPr>
              <a:t> non </a:t>
            </a:r>
            <a:r>
              <a:rPr lang="en-AU" sz="1200" b="1" dirty="0" err="1">
                <a:solidFill>
                  <a:schemeClr val="bg1"/>
                </a:solidFill>
              </a:rPr>
              <a:t>commodo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luctus</a:t>
            </a:r>
            <a:r>
              <a:rPr lang="en-AU" sz="1200" b="1" dirty="0">
                <a:solidFill>
                  <a:schemeClr val="bg1"/>
                </a:solidFill>
              </a:rPr>
              <a:t> nisi </a:t>
            </a:r>
            <a:r>
              <a:rPr lang="en-AU" sz="1200" b="1" dirty="0" err="1">
                <a:solidFill>
                  <a:schemeClr val="bg1"/>
                </a:solidFill>
              </a:rPr>
              <a:t>erat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porttitor</a:t>
            </a:r>
            <a:r>
              <a:rPr lang="en-AU" sz="1200" b="1" dirty="0">
                <a:solidFill>
                  <a:schemeClr val="bg1"/>
                </a:solidFill>
              </a:rPr>
              <a:t> ligula </a:t>
            </a:r>
            <a:r>
              <a:rPr lang="en-AU" sz="1200" b="1" dirty="0" err="1">
                <a:solidFill>
                  <a:schemeClr val="bg1"/>
                </a:solidFill>
              </a:rPr>
              <a:t>eget</a:t>
            </a:r>
            <a:r>
              <a:rPr lang="en-AU" sz="1200" b="1" dirty="0">
                <a:solidFill>
                  <a:schemeClr val="bg1"/>
                </a:solidFill>
              </a:rPr>
              <a:t> lacinia </a:t>
            </a:r>
            <a:r>
              <a:rPr lang="en-AU" sz="1200" b="1" dirty="0" err="1">
                <a:solidFill>
                  <a:schemeClr val="bg1"/>
                </a:solidFill>
              </a:rPr>
              <a:t>odio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sem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nec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elit</a:t>
            </a:r>
            <a:r>
              <a:rPr lang="en-AU" sz="1200" b="1" dirty="0">
                <a:solidFill>
                  <a:schemeClr val="bg1"/>
                </a:solidFill>
              </a:rPr>
              <a:t>. </a:t>
            </a:r>
            <a:r>
              <a:rPr lang="en-AU" sz="1200" b="1" dirty="0" err="1">
                <a:solidFill>
                  <a:schemeClr val="bg1"/>
                </a:solidFill>
              </a:rPr>
              <a:t>Vivamus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sagittis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lacus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vel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augue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laoreet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rutrum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faucibus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dolor</a:t>
            </a:r>
            <a:r>
              <a:rPr lang="en-AU" sz="1200" b="1" dirty="0">
                <a:solidFill>
                  <a:schemeClr val="bg1"/>
                </a:solidFill>
              </a:rPr>
              <a:t> </a:t>
            </a:r>
            <a:r>
              <a:rPr lang="en-AU" sz="1200" b="1" dirty="0" err="1">
                <a:solidFill>
                  <a:schemeClr val="bg1"/>
                </a:solidFill>
              </a:rPr>
              <a:t>auctor</a:t>
            </a:r>
            <a:r>
              <a:rPr lang="en-AU" sz="1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0FC379-8098-824C-B7E9-879ABD1EDB49}"/>
              </a:ext>
            </a:extLst>
          </p:cNvPr>
          <p:cNvSpPr txBox="1">
            <a:spLocks/>
          </p:cNvSpPr>
          <p:nvPr/>
        </p:nvSpPr>
        <p:spPr>
          <a:xfrm>
            <a:off x="618698" y="6227348"/>
            <a:ext cx="5096302" cy="1532352"/>
          </a:xfrm>
          <a:prstGeom prst="rect">
            <a:avLst/>
          </a:prstGeom>
        </p:spPr>
        <p:txBody>
          <a:bodyPr vert="horz" wrap="none" lIns="0" tIns="0" rIns="0" bIns="0" numCol="2" spcCol="270000" rtlCol="0" anchor="t">
            <a:noAutofit/>
          </a:bodyPr>
          <a:lstStyle>
            <a:lvl1pPr algn="l" defTabSz="10692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45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Aft>
                <a:spcPts val="1061"/>
              </a:spcAft>
            </a:pPr>
            <a:r>
              <a:rPr lang="en-AU" sz="900" dirty="0" err="1">
                <a:solidFill>
                  <a:schemeClr val="bg1"/>
                </a:solidFill>
              </a:rPr>
              <a:t>Aenean</a:t>
            </a:r>
            <a:r>
              <a:rPr lang="en-AU" sz="900" dirty="0">
                <a:solidFill>
                  <a:schemeClr val="bg1"/>
                </a:solidFill>
              </a:rPr>
              <a:t> lacinia </a:t>
            </a:r>
            <a:r>
              <a:rPr lang="en-AU" sz="900" dirty="0" err="1">
                <a:solidFill>
                  <a:schemeClr val="bg1"/>
                </a:solidFill>
              </a:rPr>
              <a:t>bibendum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nulla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sed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consectetur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nullam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quis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risus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eget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urna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mollis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ornare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vel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eu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leo</a:t>
            </a:r>
            <a:r>
              <a:rPr lang="en-AU" sz="900" dirty="0">
                <a:solidFill>
                  <a:schemeClr val="bg1"/>
                </a:solidFill>
              </a:rPr>
              <a:t>, </a:t>
            </a:r>
            <a:r>
              <a:rPr lang="en-AU" sz="900" dirty="0" err="1">
                <a:solidFill>
                  <a:schemeClr val="bg1"/>
                </a:solidFill>
              </a:rPr>
              <a:t>curabitur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blandit</a:t>
            </a:r>
            <a:r>
              <a:rPr lang="en-AU" sz="900" dirty="0">
                <a:solidFill>
                  <a:schemeClr val="bg1"/>
                </a:solidFill>
              </a:rPr>
              <a:t> tempus </a:t>
            </a:r>
            <a:r>
              <a:rPr lang="en-AU" sz="900" dirty="0" err="1">
                <a:solidFill>
                  <a:schemeClr val="bg1"/>
                </a:solidFill>
              </a:rPr>
              <a:t>porttitor</a:t>
            </a:r>
            <a:r>
              <a:rPr lang="en-AU" sz="900" dirty="0">
                <a:solidFill>
                  <a:schemeClr val="bg1"/>
                </a:solidFill>
              </a:rPr>
              <a:t>. </a:t>
            </a:r>
          </a:p>
          <a:p>
            <a:pPr>
              <a:lnSpc>
                <a:spcPct val="120000"/>
              </a:lnSpc>
              <a:spcAft>
                <a:spcPts val="1061"/>
              </a:spcAft>
            </a:pPr>
            <a:r>
              <a:rPr lang="en-AU" sz="900" dirty="0">
                <a:solidFill>
                  <a:schemeClr val="bg1"/>
                </a:solidFill>
              </a:rPr>
              <a:t>Lorem ipsum </a:t>
            </a:r>
            <a:r>
              <a:rPr lang="en-AU" sz="900" dirty="0" err="1">
                <a:solidFill>
                  <a:schemeClr val="bg1"/>
                </a:solidFill>
              </a:rPr>
              <a:t>dolor</a:t>
            </a:r>
            <a:r>
              <a:rPr lang="en-AU" sz="900" dirty="0">
                <a:solidFill>
                  <a:schemeClr val="bg1"/>
                </a:solidFill>
              </a:rPr>
              <a:t> sit </a:t>
            </a:r>
            <a:r>
              <a:rPr lang="en-AU" sz="900" dirty="0" err="1">
                <a:solidFill>
                  <a:schemeClr val="bg1"/>
                </a:solidFill>
              </a:rPr>
              <a:t>amet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consectetur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adipiscing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elit</a:t>
            </a:r>
            <a:r>
              <a:rPr lang="en-AU" sz="900" dirty="0">
                <a:solidFill>
                  <a:schemeClr val="bg1"/>
                </a:solidFill>
              </a:rPr>
              <a:t> ligula </a:t>
            </a:r>
            <a:r>
              <a:rPr lang="en-AU" sz="900" dirty="0" err="1">
                <a:solidFill>
                  <a:schemeClr val="bg1"/>
                </a:solidFill>
              </a:rPr>
              <a:t>maecenas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faucibus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mollis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interdum</a:t>
            </a:r>
            <a:r>
              <a:rPr lang="en-AU" sz="900" dirty="0">
                <a:solidFill>
                  <a:schemeClr val="bg1"/>
                </a:solidFill>
              </a:rPr>
              <a:t>. </a:t>
            </a:r>
            <a:r>
              <a:rPr lang="en-AU" sz="900" dirty="0" err="1">
                <a:solidFill>
                  <a:schemeClr val="bg1"/>
                </a:solidFill>
              </a:rPr>
              <a:t>Nulla</a:t>
            </a:r>
            <a:r>
              <a:rPr lang="en-AU" sz="900" dirty="0">
                <a:solidFill>
                  <a:schemeClr val="bg1"/>
                </a:solidFill>
              </a:rPr>
              <a:t> vitae </a:t>
            </a:r>
            <a:r>
              <a:rPr lang="en-AU" sz="900" dirty="0" err="1">
                <a:solidFill>
                  <a:schemeClr val="bg1"/>
                </a:solidFill>
              </a:rPr>
              <a:t>elit</a:t>
            </a:r>
            <a:r>
              <a:rPr lang="en-AU" sz="900" dirty="0">
                <a:solidFill>
                  <a:schemeClr val="bg1"/>
                </a:solidFill>
              </a:rPr>
              <a:t> libero a pharetra </a:t>
            </a:r>
            <a:r>
              <a:rPr lang="en-AU" sz="900" dirty="0" err="1">
                <a:solidFill>
                  <a:schemeClr val="bg1"/>
                </a:solidFill>
              </a:rPr>
              <a:t>augue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curabitur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blandit</a:t>
            </a:r>
            <a:r>
              <a:rPr lang="en-AU" sz="900" dirty="0">
                <a:solidFill>
                  <a:schemeClr val="bg1"/>
                </a:solidFill>
              </a:rPr>
              <a:t> tempus </a:t>
            </a:r>
            <a:r>
              <a:rPr lang="en-AU" sz="900" dirty="0" err="1">
                <a:solidFill>
                  <a:schemeClr val="bg1"/>
                </a:solidFill>
              </a:rPr>
              <a:t>porttitor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vel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ornare</a:t>
            </a:r>
            <a:r>
              <a:rPr lang="en-AU" sz="90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20000"/>
              </a:lnSpc>
              <a:spcAft>
                <a:spcPts val="1061"/>
              </a:spcAft>
            </a:pPr>
            <a:r>
              <a:rPr lang="en-AU" sz="900" dirty="0">
                <a:solidFill>
                  <a:schemeClr val="bg1"/>
                </a:solidFill>
              </a:rPr>
              <a:t>Maecenas </a:t>
            </a:r>
            <a:r>
              <a:rPr lang="en-AU" sz="900" dirty="0" err="1">
                <a:solidFill>
                  <a:schemeClr val="bg1"/>
                </a:solidFill>
              </a:rPr>
              <a:t>sed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diam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eget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risus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varius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blandit</a:t>
            </a:r>
            <a:r>
              <a:rPr lang="en-AU" sz="900" dirty="0">
                <a:solidFill>
                  <a:schemeClr val="bg1"/>
                </a:solidFill>
              </a:rPr>
              <a:t> sit </a:t>
            </a:r>
            <a:r>
              <a:rPr lang="en-AU" sz="900" dirty="0" err="1">
                <a:solidFill>
                  <a:schemeClr val="bg1"/>
                </a:solidFill>
              </a:rPr>
              <a:t>amet</a:t>
            </a:r>
            <a:r>
              <a:rPr lang="en-AU" sz="900" dirty="0">
                <a:solidFill>
                  <a:schemeClr val="bg1"/>
                </a:solidFill>
              </a:rPr>
              <a:t> non magna lorem ipsum </a:t>
            </a:r>
            <a:r>
              <a:rPr lang="en-AU" sz="900" dirty="0" err="1">
                <a:solidFill>
                  <a:schemeClr val="bg1"/>
                </a:solidFill>
              </a:rPr>
              <a:t>dolor</a:t>
            </a:r>
            <a:r>
              <a:rPr lang="en-AU" sz="900" dirty="0">
                <a:solidFill>
                  <a:schemeClr val="bg1"/>
                </a:solidFill>
              </a:rPr>
              <a:t> sit </a:t>
            </a:r>
            <a:r>
              <a:rPr lang="en-AU" sz="900" dirty="0" err="1">
                <a:solidFill>
                  <a:schemeClr val="bg1"/>
                </a:solidFill>
              </a:rPr>
              <a:t>amet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consectetur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adipiscing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elit</a:t>
            </a:r>
            <a:r>
              <a:rPr lang="en-AU" sz="900" dirty="0">
                <a:solidFill>
                  <a:schemeClr val="bg1"/>
                </a:solidFill>
              </a:rPr>
              <a:t>. Vestibulum id ligula porta </a:t>
            </a:r>
            <a:r>
              <a:rPr lang="en-AU" sz="900" dirty="0" err="1">
                <a:solidFill>
                  <a:schemeClr val="bg1"/>
                </a:solidFill>
              </a:rPr>
              <a:t>felis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euismod</a:t>
            </a:r>
            <a:r>
              <a:rPr lang="en-AU" sz="900" dirty="0">
                <a:solidFill>
                  <a:schemeClr val="bg1"/>
                </a:solidFill>
              </a:rPr>
              <a:t> semper </a:t>
            </a:r>
            <a:r>
              <a:rPr lang="en-AU" sz="900" dirty="0" err="1">
                <a:solidFill>
                  <a:schemeClr val="bg1"/>
                </a:solidFill>
              </a:rPr>
              <a:t>eu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leo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quam</a:t>
            </a:r>
            <a:r>
              <a:rPr lang="en-AU" sz="900" dirty="0">
                <a:solidFill>
                  <a:schemeClr val="bg1"/>
                </a:solidFill>
              </a:rPr>
              <a:t>. </a:t>
            </a:r>
          </a:p>
          <a:p>
            <a:pPr>
              <a:lnSpc>
                <a:spcPct val="120000"/>
              </a:lnSpc>
              <a:spcAft>
                <a:spcPts val="1061"/>
              </a:spcAft>
            </a:pPr>
            <a:r>
              <a:rPr lang="en-AU" sz="900" dirty="0" err="1">
                <a:solidFill>
                  <a:schemeClr val="bg1"/>
                </a:solidFill>
              </a:rPr>
              <a:t>Pellentesque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ornare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sem</a:t>
            </a:r>
            <a:r>
              <a:rPr lang="en-AU" sz="900" dirty="0">
                <a:solidFill>
                  <a:schemeClr val="bg1"/>
                </a:solidFill>
              </a:rPr>
              <a:t> lacinia </a:t>
            </a:r>
            <a:r>
              <a:rPr lang="en-AU" sz="900" dirty="0" err="1">
                <a:solidFill>
                  <a:schemeClr val="bg1"/>
                </a:solidFill>
              </a:rPr>
              <a:t>quam</a:t>
            </a:r>
            <a:r>
              <a:rPr lang="en-AU" sz="900" dirty="0">
                <a:solidFill>
                  <a:schemeClr val="bg1"/>
                </a:solidFill>
              </a:rPr>
              <a:t> </a:t>
            </a:r>
            <a:r>
              <a:rPr lang="en-AU" sz="900" dirty="0" err="1">
                <a:solidFill>
                  <a:schemeClr val="bg1"/>
                </a:solidFill>
              </a:rPr>
              <a:t>venenatis</a:t>
            </a:r>
            <a:r>
              <a:rPr lang="en-AU" sz="900" dirty="0">
                <a:solidFill>
                  <a:schemeClr val="bg1"/>
                </a:solidFill>
              </a:rPr>
              <a:t> vestibulum </a:t>
            </a:r>
            <a:r>
              <a:rPr lang="en-AU" sz="900" dirty="0" err="1">
                <a:solidFill>
                  <a:schemeClr val="bg1"/>
                </a:solidFill>
              </a:rPr>
              <a:t>nulla</a:t>
            </a:r>
            <a:r>
              <a:rPr lang="en-AU" sz="900" dirty="0">
                <a:solidFill>
                  <a:schemeClr val="bg1"/>
                </a:solidFill>
              </a:rPr>
              <a:t> vitae </a:t>
            </a:r>
            <a:r>
              <a:rPr lang="en-AU" sz="900" dirty="0" err="1">
                <a:solidFill>
                  <a:schemeClr val="bg1"/>
                </a:solidFill>
              </a:rPr>
              <a:t>elit</a:t>
            </a:r>
            <a:r>
              <a:rPr lang="en-AU" sz="900" dirty="0">
                <a:solidFill>
                  <a:schemeClr val="bg1"/>
                </a:solidFill>
              </a:rPr>
              <a:t> libero a pharetra </a:t>
            </a:r>
            <a:r>
              <a:rPr lang="en-AU" sz="900" dirty="0" err="1">
                <a:solidFill>
                  <a:schemeClr val="bg1"/>
                </a:solidFill>
              </a:rPr>
              <a:t>augue</a:t>
            </a:r>
            <a:r>
              <a:rPr lang="en-AU" sz="9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8B464B-4774-D549-BCFA-B72ACB4FD926}"/>
              </a:ext>
            </a:extLst>
          </p:cNvPr>
          <p:cNvSpPr txBox="1">
            <a:spLocks/>
          </p:cNvSpPr>
          <p:nvPr/>
        </p:nvSpPr>
        <p:spPr>
          <a:xfrm>
            <a:off x="618698" y="8025516"/>
            <a:ext cx="5096302" cy="13926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10692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45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r>
              <a:rPr lang="en-AU" sz="1000" b="1" dirty="0" err="1">
                <a:solidFill>
                  <a:schemeClr val="bg1"/>
                </a:solidFill>
              </a:rPr>
              <a:t>nursingandmidwifery.wh.org.au</a:t>
            </a:r>
            <a:endParaRPr lang="en-AU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54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143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MAECENAS SED DIAM VARIUS SIT AMET NON MAGNA.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29</cp:revision>
  <dcterms:created xsi:type="dcterms:W3CDTF">2020-05-07T04:35:59Z</dcterms:created>
  <dcterms:modified xsi:type="dcterms:W3CDTF">2021-05-27T00:22:14Z</dcterms:modified>
</cp:coreProperties>
</file>