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3"/>
  </p:notes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1474836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1pPr>
    <a:lvl2pPr marL="737418" algn="l" defTabSz="1474836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2pPr>
    <a:lvl3pPr marL="1474836" algn="l" defTabSz="1474836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3pPr>
    <a:lvl4pPr marL="2212254" algn="l" defTabSz="1474836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4pPr>
    <a:lvl5pPr marL="2949672" algn="l" defTabSz="1474836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5pPr>
    <a:lvl6pPr marL="3687089" algn="l" defTabSz="1474836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6pPr>
    <a:lvl7pPr marL="4424507" algn="l" defTabSz="1474836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7pPr>
    <a:lvl8pPr marL="5161925" algn="l" defTabSz="1474836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8pPr>
    <a:lvl9pPr marL="5899343" algn="l" defTabSz="1474836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0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5"/>
    <p:restoredTop sz="94573"/>
  </p:normalViewPr>
  <p:slideViewPr>
    <p:cSldViewPr snapToGrid="0" snapToObjects="1">
      <p:cViewPr varScale="1">
        <p:scale>
          <a:sx n="77" d="100"/>
          <a:sy n="77" d="100"/>
        </p:scale>
        <p:origin x="45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32891-68EC-E44F-842E-0B495622F155}" type="datetimeFigureOut">
              <a:rPr lang="en-US" smtClean="0"/>
              <a:t>5/27/21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42BCC-B953-074B-8687-D099F22B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2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74836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1pPr>
    <a:lvl2pPr marL="737418" algn="l" defTabSz="1474836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2pPr>
    <a:lvl3pPr marL="1474836" algn="l" defTabSz="1474836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3pPr>
    <a:lvl4pPr marL="2212254" algn="l" defTabSz="1474836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4pPr>
    <a:lvl5pPr marL="2949672" algn="l" defTabSz="1474836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5pPr>
    <a:lvl6pPr marL="3687089" algn="l" defTabSz="1474836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6pPr>
    <a:lvl7pPr marL="4424507" algn="l" defTabSz="1474836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7pPr>
    <a:lvl8pPr marL="5161925" algn="l" defTabSz="1474836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8pPr>
    <a:lvl9pPr marL="5899343" algn="l" defTabSz="1474836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36871F-415B-C94A-9C15-484AA5FFBD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5614" y="13635963"/>
            <a:ext cx="1473030" cy="7235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680A52-9A1F-4C4B-89C1-741B193498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0697" y="13631789"/>
            <a:ext cx="2131865" cy="93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3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8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FEF3A4-4C4B-7E48-BD64-9AD0C5832D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8710" y="3541332"/>
            <a:ext cx="7408228" cy="8036686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3203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AFBD0B-4A4A-C443-87DF-36AB7295C6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8710" y="3541332"/>
            <a:ext cx="7408228" cy="8036686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058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062" y="1103622"/>
            <a:ext cx="9221689" cy="20509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3546515"/>
            <a:ext cx="4544021" cy="9593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3546515"/>
            <a:ext cx="4544021" cy="9593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1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6456" y="3154532"/>
            <a:ext cx="4523137" cy="135059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4961812"/>
            <a:ext cx="4523137" cy="8123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412731" y="3154532"/>
            <a:ext cx="4545413" cy="135059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4961812"/>
            <a:ext cx="4545413" cy="8123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4C1345F-E177-D145-99A1-D142FBAF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1103622"/>
            <a:ext cx="9221689" cy="20509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3733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81ECED6-5C8F-DD49-B1B1-1C7F74177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1103622"/>
            <a:ext cx="9221689" cy="20509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111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0F659FE-6462-CA48-9569-F676B1AA57D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45414" y="2176910"/>
            <a:ext cx="5411338" cy="1096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178391-6121-6C40-82DD-0CC797804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6455" y="1051780"/>
            <a:ext cx="3448388" cy="36846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E6F70-5DC2-DE47-BBAE-AFC21822C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5406975"/>
            <a:ext cx="3448388" cy="77326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289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09755" y="1106077"/>
            <a:ext cx="3472424" cy="11970599"/>
          </a:xfrm>
        </p:spPr>
        <p:txBody>
          <a:bodyPr anchor="ctr"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2316" y="1106076"/>
            <a:ext cx="5412730" cy="1197060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3046F72-86C1-FF4D-B89F-2E858C823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1103622"/>
            <a:ext cx="9221689" cy="20509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48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7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1683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2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0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4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1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4168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4698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5/27/21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3" r:id="rId12"/>
    <p:sldLayoutId id="2147483672" r:id="rId13"/>
    <p:sldLayoutId id="2147483664" r:id="rId14"/>
    <p:sldLayoutId id="2147483665" r:id="rId15"/>
    <p:sldLayoutId id="2147483666" r:id="rId16"/>
    <p:sldLayoutId id="2147483668" r:id="rId17"/>
    <p:sldLayoutId id="2147483669" r:id="rId18"/>
    <p:sldLayoutId id="2147483670" r:id="rId19"/>
  </p:sldLayoutIdLst>
  <p:hf sldNum="0" hdr="0" dt="0"/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0E2C-1F00-824F-975E-FF8E58161AE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75038" y="2075355"/>
            <a:ext cx="8480299" cy="4207306"/>
          </a:xfrm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85000"/>
              </a:lnSpc>
            </a:pPr>
            <a:r>
              <a:rPr lang="en-AU" sz="8000" b="1" dirty="0">
                <a:solidFill>
                  <a:schemeClr val="bg1"/>
                </a:solidFill>
              </a:rPr>
              <a:t>MAECENAS SED DIAM VARIUS SIT AMET NON MAGNA.</a:t>
            </a:r>
            <a:endParaRPr lang="en-AU" sz="80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6D17FE-8602-C648-9092-B8A1FE53F044}"/>
              </a:ext>
            </a:extLst>
          </p:cNvPr>
          <p:cNvSpPr txBox="1">
            <a:spLocks/>
          </p:cNvSpPr>
          <p:nvPr/>
        </p:nvSpPr>
        <p:spPr>
          <a:xfrm>
            <a:off x="875039" y="7049691"/>
            <a:ext cx="6458450" cy="145578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45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AU" sz="2000" b="1" dirty="0">
                <a:solidFill>
                  <a:schemeClr val="bg1"/>
                </a:solidFill>
              </a:rPr>
              <a:t>Duis </a:t>
            </a:r>
            <a:r>
              <a:rPr lang="en-AU" sz="2000" b="1" dirty="0" err="1">
                <a:solidFill>
                  <a:schemeClr val="bg1"/>
                </a:solidFill>
              </a:rPr>
              <a:t>mollis</a:t>
            </a:r>
            <a:r>
              <a:rPr lang="en-AU" sz="2000" b="1" dirty="0">
                <a:solidFill>
                  <a:schemeClr val="bg1"/>
                </a:solidFill>
              </a:rPr>
              <a:t>, </a:t>
            </a:r>
            <a:r>
              <a:rPr lang="en-AU" sz="2000" b="1" dirty="0" err="1">
                <a:solidFill>
                  <a:schemeClr val="bg1"/>
                </a:solidFill>
              </a:rPr>
              <a:t>est</a:t>
            </a:r>
            <a:r>
              <a:rPr lang="en-AU" sz="2000" b="1" dirty="0">
                <a:solidFill>
                  <a:schemeClr val="bg1"/>
                </a:solidFill>
              </a:rPr>
              <a:t> non </a:t>
            </a:r>
            <a:r>
              <a:rPr lang="en-AU" sz="2000" b="1" dirty="0" err="1">
                <a:solidFill>
                  <a:schemeClr val="bg1"/>
                </a:solidFill>
              </a:rPr>
              <a:t>commodo</a:t>
            </a:r>
            <a:r>
              <a:rPr lang="en-AU" sz="2000" b="1" dirty="0">
                <a:solidFill>
                  <a:schemeClr val="bg1"/>
                </a:solidFill>
              </a:rPr>
              <a:t> </a:t>
            </a:r>
            <a:r>
              <a:rPr lang="en-AU" sz="2000" b="1" dirty="0" err="1">
                <a:solidFill>
                  <a:schemeClr val="bg1"/>
                </a:solidFill>
              </a:rPr>
              <a:t>luctus</a:t>
            </a:r>
            <a:r>
              <a:rPr lang="en-AU" sz="2000" b="1" dirty="0">
                <a:solidFill>
                  <a:schemeClr val="bg1"/>
                </a:solidFill>
              </a:rPr>
              <a:t> nisi </a:t>
            </a:r>
            <a:r>
              <a:rPr lang="en-AU" sz="2000" b="1" dirty="0" err="1">
                <a:solidFill>
                  <a:schemeClr val="bg1"/>
                </a:solidFill>
              </a:rPr>
              <a:t>erat</a:t>
            </a:r>
            <a:r>
              <a:rPr lang="en-AU" sz="2000" b="1" dirty="0">
                <a:solidFill>
                  <a:schemeClr val="bg1"/>
                </a:solidFill>
              </a:rPr>
              <a:t> </a:t>
            </a:r>
            <a:r>
              <a:rPr lang="en-AU" sz="2000" b="1" dirty="0" err="1">
                <a:solidFill>
                  <a:schemeClr val="bg1"/>
                </a:solidFill>
              </a:rPr>
              <a:t>porttitor</a:t>
            </a:r>
            <a:r>
              <a:rPr lang="en-AU" sz="2000" b="1" dirty="0">
                <a:solidFill>
                  <a:schemeClr val="bg1"/>
                </a:solidFill>
              </a:rPr>
              <a:t> ligula </a:t>
            </a:r>
            <a:r>
              <a:rPr lang="en-AU" sz="2000" b="1" dirty="0" err="1">
                <a:solidFill>
                  <a:schemeClr val="bg1"/>
                </a:solidFill>
              </a:rPr>
              <a:t>eget</a:t>
            </a:r>
            <a:r>
              <a:rPr lang="en-AU" sz="2000" b="1" dirty="0">
                <a:solidFill>
                  <a:schemeClr val="bg1"/>
                </a:solidFill>
              </a:rPr>
              <a:t> lacinia </a:t>
            </a:r>
            <a:r>
              <a:rPr lang="en-AU" sz="2000" b="1" dirty="0" err="1">
                <a:solidFill>
                  <a:schemeClr val="bg1"/>
                </a:solidFill>
              </a:rPr>
              <a:t>odio</a:t>
            </a:r>
            <a:r>
              <a:rPr lang="en-AU" sz="2000" b="1" dirty="0">
                <a:solidFill>
                  <a:schemeClr val="bg1"/>
                </a:solidFill>
              </a:rPr>
              <a:t> </a:t>
            </a:r>
            <a:r>
              <a:rPr lang="en-AU" sz="2000" b="1" dirty="0" err="1">
                <a:solidFill>
                  <a:schemeClr val="bg1"/>
                </a:solidFill>
              </a:rPr>
              <a:t>sem</a:t>
            </a:r>
            <a:r>
              <a:rPr lang="en-AU" sz="2000" b="1" dirty="0">
                <a:solidFill>
                  <a:schemeClr val="bg1"/>
                </a:solidFill>
              </a:rPr>
              <a:t> </a:t>
            </a:r>
            <a:r>
              <a:rPr lang="en-AU" sz="2000" b="1" dirty="0" err="1">
                <a:solidFill>
                  <a:schemeClr val="bg1"/>
                </a:solidFill>
              </a:rPr>
              <a:t>nec</a:t>
            </a:r>
            <a:r>
              <a:rPr lang="en-AU" sz="2000" b="1" dirty="0">
                <a:solidFill>
                  <a:schemeClr val="bg1"/>
                </a:solidFill>
              </a:rPr>
              <a:t> </a:t>
            </a:r>
            <a:r>
              <a:rPr lang="en-AU" sz="2000" b="1" dirty="0" err="1">
                <a:solidFill>
                  <a:schemeClr val="bg1"/>
                </a:solidFill>
              </a:rPr>
              <a:t>elit</a:t>
            </a:r>
            <a:r>
              <a:rPr lang="en-AU" sz="2000" b="1" dirty="0">
                <a:solidFill>
                  <a:schemeClr val="bg1"/>
                </a:solidFill>
              </a:rPr>
              <a:t>. </a:t>
            </a:r>
            <a:r>
              <a:rPr lang="en-AU" sz="2000" b="1" dirty="0" err="1">
                <a:solidFill>
                  <a:schemeClr val="bg1"/>
                </a:solidFill>
              </a:rPr>
              <a:t>Vivamus</a:t>
            </a:r>
            <a:r>
              <a:rPr lang="en-AU" sz="2000" b="1" dirty="0">
                <a:solidFill>
                  <a:schemeClr val="bg1"/>
                </a:solidFill>
              </a:rPr>
              <a:t> </a:t>
            </a:r>
            <a:r>
              <a:rPr lang="en-AU" sz="2000" b="1" dirty="0" err="1">
                <a:solidFill>
                  <a:schemeClr val="bg1"/>
                </a:solidFill>
              </a:rPr>
              <a:t>sagittis</a:t>
            </a:r>
            <a:r>
              <a:rPr lang="en-AU" sz="2000" b="1" dirty="0">
                <a:solidFill>
                  <a:schemeClr val="bg1"/>
                </a:solidFill>
              </a:rPr>
              <a:t> </a:t>
            </a:r>
            <a:r>
              <a:rPr lang="en-AU" sz="2000" b="1" dirty="0" err="1">
                <a:solidFill>
                  <a:schemeClr val="bg1"/>
                </a:solidFill>
              </a:rPr>
              <a:t>lacus</a:t>
            </a:r>
            <a:r>
              <a:rPr lang="en-AU" sz="2000" b="1" dirty="0">
                <a:solidFill>
                  <a:schemeClr val="bg1"/>
                </a:solidFill>
              </a:rPr>
              <a:t> </a:t>
            </a:r>
            <a:r>
              <a:rPr lang="en-AU" sz="2000" b="1" dirty="0" err="1">
                <a:solidFill>
                  <a:schemeClr val="bg1"/>
                </a:solidFill>
              </a:rPr>
              <a:t>vel</a:t>
            </a:r>
            <a:r>
              <a:rPr lang="en-AU" sz="2000" b="1" dirty="0">
                <a:solidFill>
                  <a:schemeClr val="bg1"/>
                </a:solidFill>
              </a:rPr>
              <a:t> </a:t>
            </a:r>
            <a:r>
              <a:rPr lang="en-AU" sz="2000" b="1" dirty="0" err="1">
                <a:solidFill>
                  <a:schemeClr val="bg1"/>
                </a:solidFill>
              </a:rPr>
              <a:t>augue</a:t>
            </a:r>
            <a:r>
              <a:rPr lang="en-AU" sz="2000" b="1" dirty="0">
                <a:solidFill>
                  <a:schemeClr val="bg1"/>
                </a:solidFill>
              </a:rPr>
              <a:t> </a:t>
            </a:r>
            <a:r>
              <a:rPr lang="en-AU" sz="2000" b="1" dirty="0" err="1">
                <a:solidFill>
                  <a:schemeClr val="bg1"/>
                </a:solidFill>
              </a:rPr>
              <a:t>laoreet</a:t>
            </a:r>
            <a:r>
              <a:rPr lang="en-AU" sz="2000" b="1" dirty="0">
                <a:solidFill>
                  <a:schemeClr val="bg1"/>
                </a:solidFill>
              </a:rPr>
              <a:t> </a:t>
            </a:r>
            <a:r>
              <a:rPr lang="en-AU" sz="2000" b="1" dirty="0" err="1">
                <a:solidFill>
                  <a:schemeClr val="bg1"/>
                </a:solidFill>
              </a:rPr>
              <a:t>rutrum</a:t>
            </a:r>
            <a:r>
              <a:rPr lang="en-AU" sz="2000" b="1" dirty="0">
                <a:solidFill>
                  <a:schemeClr val="bg1"/>
                </a:solidFill>
              </a:rPr>
              <a:t> </a:t>
            </a:r>
            <a:r>
              <a:rPr lang="en-AU" sz="2000" b="1" dirty="0" err="1">
                <a:solidFill>
                  <a:schemeClr val="bg1"/>
                </a:solidFill>
              </a:rPr>
              <a:t>faucibus</a:t>
            </a:r>
            <a:r>
              <a:rPr lang="en-AU" sz="2000" b="1" dirty="0">
                <a:solidFill>
                  <a:schemeClr val="bg1"/>
                </a:solidFill>
              </a:rPr>
              <a:t> </a:t>
            </a:r>
            <a:r>
              <a:rPr lang="en-AU" sz="2000" b="1" dirty="0" err="1">
                <a:solidFill>
                  <a:schemeClr val="bg1"/>
                </a:solidFill>
              </a:rPr>
              <a:t>dolor</a:t>
            </a:r>
            <a:r>
              <a:rPr lang="en-AU" sz="2000" b="1" dirty="0">
                <a:solidFill>
                  <a:schemeClr val="bg1"/>
                </a:solidFill>
              </a:rPr>
              <a:t> </a:t>
            </a:r>
            <a:r>
              <a:rPr lang="en-AU" sz="2000" b="1" dirty="0" err="1">
                <a:solidFill>
                  <a:schemeClr val="bg1"/>
                </a:solidFill>
              </a:rPr>
              <a:t>auctor</a:t>
            </a:r>
            <a:r>
              <a:rPr lang="en-A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0FC379-8098-824C-B7E9-879ABD1EDB49}"/>
              </a:ext>
            </a:extLst>
          </p:cNvPr>
          <p:cNvSpPr txBox="1">
            <a:spLocks/>
          </p:cNvSpPr>
          <p:nvPr/>
        </p:nvSpPr>
        <p:spPr>
          <a:xfrm>
            <a:off x="875039" y="8860203"/>
            <a:ext cx="6458450" cy="2825829"/>
          </a:xfrm>
          <a:prstGeom prst="rect">
            <a:avLst/>
          </a:prstGeom>
        </p:spPr>
        <p:txBody>
          <a:bodyPr vert="horz" wrap="none" lIns="0" tIns="0" rIns="0" bIns="0" numCol="2" spcCol="360000" rtlCol="0" anchor="t">
            <a:noAutofit/>
          </a:bodyPr>
          <a:lstStyle>
            <a:lvl1pPr algn="l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45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1500"/>
              </a:spcAft>
            </a:pPr>
            <a:r>
              <a:rPr lang="en-AU" sz="1400" dirty="0" err="1">
                <a:solidFill>
                  <a:schemeClr val="bg1"/>
                </a:solidFill>
              </a:rPr>
              <a:t>Aenean</a:t>
            </a:r>
            <a:r>
              <a:rPr lang="en-AU" sz="1400" dirty="0">
                <a:solidFill>
                  <a:schemeClr val="bg1"/>
                </a:solidFill>
              </a:rPr>
              <a:t> lacinia </a:t>
            </a:r>
            <a:r>
              <a:rPr lang="en-AU" sz="1400" dirty="0" err="1">
                <a:solidFill>
                  <a:schemeClr val="bg1"/>
                </a:solidFill>
              </a:rPr>
              <a:t>bibendum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nulla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sed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consectetur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nullam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quis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risus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eget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urna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mollis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ornare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vel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eu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leo</a:t>
            </a:r>
            <a:r>
              <a:rPr lang="en-AU" sz="1400" dirty="0">
                <a:solidFill>
                  <a:schemeClr val="bg1"/>
                </a:solidFill>
              </a:rPr>
              <a:t>, </a:t>
            </a:r>
            <a:r>
              <a:rPr lang="en-AU" sz="1400" dirty="0" err="1">
                <a:solidFill>
                  <a:schemeClr val="bg1"/>
                </a:solidFill>
              </a:rPr>
              <a:t>curabitur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blandit</a:t>
            </a:r>
            <a:r>
              <a:rPr lang="en-AU" sz="1400" dirty="0">
                <a:solidFill>
                  <a:schemeClr val="bg1"/>
                </a:solidFill>
              </a:rPr>
              <a:t> tempus </a:t>
            </a:r>
            <a:r>
              <a:rPr lang="en-AU" sz="1400" dirty="0" err="1">
                <a:solidFill>
                  <a:schemeClr val="bg1"/>
                </a:solidFill>
              </a:rPr>
              <a:t>porttitor</a:t>
            </a:r>
            <a:r>
              <a:rPr lang="en-AU" sz="1400" dirty="0">
                <a:solidFill>
                  <a:schemeClr val="bg1"/>
                </a:solidFill>
              </a:rPr>
              <a:t>. </a:t>
            </a:r>
          </a:p>
          <a:p>
            <a:pPr>
              <a:lnSpc>
                <a:spcPct val="120000"/>
              </a:lnSpc>
              <a:spcAft>
                <a:spcPts val="1500"/>
              </a:spcAft>
            </a:pPr>
            <a:r>
              <a:rPr lang="en-AU" sz="1400" dirty="0">
                <a:solidFill>
                  <a:schemeClr val="bg1"/>
                </a:solidFill>
              </a:rPr>
              <a:t>Lorem ipsum </a:t>
            </a:r>
            <a:r>
              <a:rPr lang="en-AU" sz="1400" dirty="0" err="1">
                <a:solidFill>
                  <a:schemeClr val="bg1"/>
                </a:solidFill>
              </a:rPr>
              <a:t>dolor</a:t>
            </a:r>
            <a:r>
              <a:rPr lang="en-AU" sz="1400" dirty="0">
                <a:solidFill>
                  <a:schemeClr val="bg1"/>
                </a:solidFill>
              </a:rPr>
              <a:t> sit </a:t>
            </a:r>
            <a:r>
              <a:rPr lang="en-AU" sz="1400" dirty="0" err="1">
                <a:solidFill>
                  <a:schemeClr val="bg1"/>
                </a:solidFill>
              </a:rPr>
              <a:t>amet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consectetur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adipiscing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elit</a:t>
            </a:r>
            <a:r>
              <a:rPr lang="en-AU" sz="1400" dirty="0">
                <a:solidFill>
                  <a:schemeClr val="bg1"/>
                </a:solidFill>
              </a:rPr>
              <a:t> ligula </a:t>
            </a:r>
            <a:r>
              <a:rPr lang="en-AU" sz="1400" dirty="0" err="1">
                <a:solidFill>
                  <a:schemeClr val="bg1"/>
                </a:solidFill>
              </a:rPr>
              <a:t>maecenas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faucibus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mollis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interdum</a:t>
            </a:r>
            <a:r>
              <a:rPr lang="en-AU" sz="1400" dirty="0">
                <a:solidFill>
                  <a:schemeClr val="bg1"/>
                </a:solidFill>
              </a:rPr>
              <a:t>. </a:t>
            </a:r>
            <a:r>
              <a:rPr lang="en-AU" sz="1400" dirty="0" err="1">
                <a:solidFill>
                  <a:schemeClr val="bg1"/>
                </a:solidFill>
              </a:rPr>
              <a:t>Nulla</a:t>
            </a:r>
            <a:r>
              <a:rPr lang="en-AU" sz="1400" dirty="0">
                <a:solidFill>
                  <a:schemeClr val="bg1"/>
                </a:solidFill>
              </a:rPr>
              <a:t> vitae </a:t>
            </a:r>
            <a:r>
              <a:rPr lang="en-AU" sz="1400" dirty="0" err="1">
                <a:solidFill>
                  <a:schemeClr val="bg1"/>
                </a:solidFill>
              </a:rPr>
              <a:t>elit</a:t>
            </a:r>
            <a:r>
              <a:rPr lang="en-AU" sz="1400" dirty="0">
                <a:solidFill>
                  <a:schemeClr val="bg1"/>
                </a:solidFill>
              </a:rPr>
              <a:t> libero a pharetra </a:t>
            </a:r>
            <a:r>
              <a:rPr lang="en-AU" sz="1400" dirty="0" err="1">
                <a:solidFill>
                  <a:schemeClr val="bg1"/>
                </a:solidFill>
              </a:rPr>
              <a:t>augue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curabitur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blandit</a:t>
            </a:r>
            <a:r>
              <a:rPr lang="en-AU" sz="1400" dirty="0">
                <a:solidFill>
                  <a:schemeClr val="bg1"/>
                </a:solidFill>
              </a:rPr>
              <a:t> tempus </a:t>
            </a:r>
            <a:r>
              <a:rPr lang="en-AU" sz="1400" dirty="0" err="1">
                <a:solidFill>
                  <a:schemeClr val="bg1"/>
                </a:solidFill>
              </a:rPr>
              <a:t>porttitor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vel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ornare</a:t>
            </a:r>
            <a:r>
              <a:rPr lang="en-AU" sz="14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  <a:spcAft>
                <a:spcPts val="1500"/>
              </a:spcAft>
            </a:pPr>
            <a:r>
              <a:rPr lang="en-AU" sz="1400" dirty="0">
                <a:solidFill>
                  <a:schemeClr val="bg1"/>
                </a:solidFill>
              </a:rPr>
              <a:t>Maecenas </a:t>
            </a:r>
            <a:r>
              <a:rPr lang="en-AU" sz="1400" dirty="0" err="1">
                <a:solidFill>
                  <a:schemeClr val="bg1"/>
                </a:solidFill>
              </a:rPr>
              <a:t>sed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diam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eget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risus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varius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blandit</a:t>
            </a:r>
            <a:r>
              <a:rPr lang="en-AU" sz="1400" dirty="0">
                <a:solidFill>
                  <a:schemeClr val="bg1"/>
                </a:solidFill>
              </a:rPr>
              <a:t> sit </a:t>
            </a:r>
            <a:r>
              <a:rPr lang="en-AU" sz="1400" dirty="0" err="1">
                <a:solidFill>
                  <a:schemeClr val="bg1"/>
                </a:solidFill>
              </a:rPr>
              <a:t>amet</a:t>
            </a:r>
            <a:r>
              <a:rPr lang="en-AU" sz="1400" dirty="0">
                <a:solidFill>
                  <a:schemeClr val="bg1"/>
                </a:solidFill>
              </a:rPr>
              <a:t> non magna lorem ipsum </a:t>
            </a:r>
            <a:r>
              <a:rPr lang="en-AU" sz="1400" dirty="0" err="1">
                <a:solidFill>
                  <a:schemeClr val="bg1"/>
                </a:solidFill>
              </a:rPr>
              <a:t>dolor</a:t>
            </a:r>
            <a:r>
              <a:rPr lang="en-AU" sz="1400" dirty="0">
                <a:solidFill>
                  <a:schemeClr val="bg1"/>
                </a:solidFill>
              </a:rPr>
              <a:t> sit </a:t>
            </a:r>
            <a:r>
              <a:rPr lang="en-AU" sz="1400" dirty="0" err="1">
                <a:solidFill>
                  <a:schemeClr val="bg1"/>
                </a:solidFill>
              </a:rPr>
              <a:t>amet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consectetur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adipiscing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elit</a:t>
            </a:r>
            <a:r>
              <a:rPr lang="en-AU" sz="1400" dirty="0">
                <a:solidFill>
                  <a:schemeClr val="bg1"/>
                </a:solidFill>
              </a:rPr>
              <a:t>. Vestibulum id ligula porta </a:t>
            </a:r>
            <a:r>
              <a:rPr lang="en-AU" sz="1400" dirty="0" err="1">
                <a:solidFill>
                  <a:schemeClr val="bg1"/>
                </a:solidFill>
              </a:rPr>
              <a:t>felis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euismod</a:t>
            </a:r>
            <a:r>
              <a:rPr lang="en-AU" sz="1400" dirty="0">
                <a:solidFill>
                  <a:schemeClr val="bg1"/>
                </a:solidFill>
              </a:rPr>
              <a:t> semper </a:t>
            </a:r>
            <a:r>
              <a:rPr lang="en-AU" sz="1400" dirty="0" err="1">
                <a:solidFill>
                  <a:schemeClr val="bg1"/>
                </a:solidFill>
              </a:rPr>
              <a:t>eu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leo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quam</a:t>
            </a:r>
            <a:r>
              <a:rPr lang="en-AU" sz="1400" dirty="0">
                <a:solidFill>
                  <a:schemeClr val="bg1"/>
                </a:solidFill>
              </a:rPr>
              <a:t>. </a:t>
            </a:r>
          </a:p>
          <a:p>
            <a:pPr>
              <a:lnSpc>
                <a:spcPct val="120000"/>
              </a:lnSpc>
              <a:spcAft>
                <a:spcPts val="1500"/>
              </a:spcAft>
            </a:pPr>
            <a:r>
              <a:rPr lang="en-AU" sz="1400" dirty="0" err="1">
                <a:solidFill>
                  <a:schemeClr val="bg1"/>
                </a:solidFill>
              </a:rPr>
              <a:t>Pellentesque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ornare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sem</a:t>
            </a:r>
            <a:r>
              <a:rPr lang="en-AU" sz="1400" dirty="0">
                <a:solidFill>
                  <a:schemeClr val="bg1"/>
                </a:solidFill>
              </a:rPr>
              <a:t> lacinia </a:t>
            </a:r>
            <a:r>
              <a:rPr lang="en-AU" sz="1400" dirty="0" err="1">
                <a:solidFill>
                  <a:schemeClr val="bg1"/>
                </a:solidFill>
              </a:rPr>
              <a:t>quam</a:t>
            </a:r>
            <a:r>
              <a:rPr lang="en-AU" sz="1400" dirty="0">
                <a:solidFill>
                  <a:schemeClr val="bg1"/>
                </a:solidFill>
              </a:rPr>
              <a:t> </a:t>
            </a:r>
            <a:r>
              <a:rPr lang="en-AU" sz="1400" dirty="0" err="1">
                <a:solidFill>
                  <a:schemeClr val="bg1"/>
                </a:solidFill>
              </a:rPr>
              <a:t>venenatis</a:t>
            </a:r>
            <a:r>
              <a:rPr lang="en-AU" sz="1400" dirty="0">
                <a:solidFill>
                  <a:schemeClr val="bg1"/>
                </a:solidFill>
              </a:rPr>
              <a:t> vestibulum </a:t>
            </a:r>
            <a:r>
              <a:rPr lang="en-AU" sz="1400" dirty="0" err="1">
                <a:solidFill>
                  <a:schemeClr val="bg1"/>
                </a:solidFill>
              </a:rPr>
              <a:t>nulla</a:t>
            </a:r>
            <a:r>
              <a:rPr lang="en-AU" sz="1400" dirty="0">
                <a:solidFill>
                  <a:schemeClr val="bg1"/>
                </a:solidFill>
              </a:rPr>
              <a:t> vitae </a:t>
            </a:r>
            <a:r>
              <a:rPr lang="en-AU" sz="1400" dirty="0" err="1">
                <a:solidFill>
                  <a:schemeClr val="bg1"/>
                </a:solidFill>
              </a:rPr>
              <a:t>elit</a:t>
            </a:r>
            <a:r>
              <a:rPr lang="en-AU" sz="1400" dirty="0">
                <a:solidFill>
                  <a:schemeClr val="bg1"/>
                </a:solidFill>
              </a:rPr>
              <a:t> libero a pharetra </a:t>
            </a:r>
            <a:r>
              <a:rPr lang="en-AU" sz="1400" dirty="0" err="1">
                <a:solidFill>
                  <a:schemeClr val="bg1"/>
                </a:solidFill>
              </a:rPr>
              <a:t>augue</a:t>
            </a:r>
            <a:r>
              <a:rPr lang="en-AU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8B464B-4774-D549-BCFA-B72ACB4FD926}"/>
              </a:ext>
            </a:extLst>
          </p:cNvPr>
          <p:cNvSpPr txBox="1">
            <a:spLocks/>
          </p:cNvSpPr>
          <p:nvPr/>
        </p:nvSpPr>
        <p:spPr>
          <a:xfrm>
            <a:off x="875039" y="12005739"/>
            <a:ext cx="6458450" cy="2088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45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AU" sz="1500" b="1" dirty="0" err="1">
                <a:solidFill>
                  <a:schemeClr val="bg1"/>
                </a:solidFill>
              </a:rPr>
              <a:t>nursingandmidwifery.wh.org.au</a:t>
            </a:r>
            <a:endParaRPr lang="en-A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54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143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MAECENAS SED DIAM VARIUS SIT AMET NON MAGNA.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28</cp:revision>
  <dcterms:created xsi:type="dcterms:W3CDTF">2020-05-07T04:35:59Z</dcterms:created>
  <dcterms:modified xsi:type="dcterms:W3CDTF">2021-05-27T00:23:22Z</dcterms:modified>
</cp:coreProperties>
</file>