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7" r:id="rId2"/>
    <p:sldId id="259" r:id="rId3"/>
  </p:sldIdLst>
  <p:sldSz cx="21383625" cy="30275213"/>
  <p:notesSz cx="6858000" cy="9144000"/>
  <p:defaultTextStyle>
    <a:defPPr>
      <a:defRPr lang="en-US"/>
    </a:defPPr>
    <a:lvl1pPr marL="0" algn="l" defTabSz="2479371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1pPr>
    <a:lvl2pPr marL="1239686" algn="l" defTabSz="2479371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2pPr>
    <a:lvl3pPr marL="2479371" algn="l" defTabSz="2479371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3pPr>
    <a:lvl4pPr marL="3719057" algn="l" defTabSz="2479371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4pPr>
    <a:lvl5pPr marL="4958742" algn="l" defTabSz="2479371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5pPr>
    <a:lvl6pPr marL="6198428" algn="l" defTabSz="2479371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6pPr>
    <a:lvl7pPr marL="7438114" algn="l" defTabSz="2479371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7pPr>
    <a:lvl8pPr marL="8677798" algn="l" defTabSz="2479371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8pPr>
    <a:lvl9pPr marL="9917484" algn="l" defTabSz="2479371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26"/>
    <p:restoredTop sz="94658"/>
  </p:normalViewPr>
  <p:slideViewPr>
    <p:cSldViewPr snapToGrid="0" snapToObjects="1">
      <p:cViewPr varScale="1">
        <p:scale>
          <a:sx n="15" d="100"/>
          <a:sy n="15" d="100"/>
        </p:scale>
        <p:origin x="231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F6-B44A-9D8F-B9D72FAB4F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DF6-B44A-9D8F-B9D72FAB4F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DF6-B44A-9D8F-B9D72FAB4F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83364384"/>
        <c:axId val="383355760"/>
      </c:barChart>
      <c:catAx>
        <c:axId val="38336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383355760"/>
        <c:crosses val="autoZero"/>
        <c:auto val="1"/>
        <c:lblAlgn val="ctr"/>
        <c:lblOffset val="100"/>
        <c:noMultiLvlLbl val="0"/>
      </c:catAx>
      <c:valAx>
        <c:axId val="38335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38336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en-US" sz="2200" dirty="0"/>
              <a:t>Title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70-A043-BA16-7C92315262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70-A043-BA16-7C92315262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70-A043-BA16-7C92315262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70-A043-BA16-7C92315262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E70-A043-BA16-7C923152624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F6-B44A-9D8F-B9D72FAB4F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DF6-B44A-9D8F-B9D72FAB4F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DF6-B44A-9D8F-B9D72FAB4F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83366344"/>
        <c:axId val="383367128"/>
      </c:barChart>
      <c:catAx>
        <c:axId val="383366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383367128"/>
        <c:crosses val="autoZero"/>
        <c:auto val="1"/>
        <c:lblAlgn val="ctr"/>
        <c:lblOffset val="100"/>
        <c:noMultiLvlLbl val="0"/>
      </c:catAx>
      <c:valAx>
        <c:axId val="383367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383366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en-US" sz="2200" dirty="0"/>
              <a:t>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70-A043-BA16-7C92315262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70-A043-BA16-7C92315262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70-A043-BA16-7C92315262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70-A043-BA16-7C92315262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E70-A043-BA16-7C923152624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59246428-BF46-F048-8103-E380FA9FEE2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9E6B18AA-FD25-6A49-87DA-C159166F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2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59246428-BF46-F048-8103-E380FA9FEE2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9E6B18AA-FD25-6A49-87DA-C159166F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26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94F8597-4B2F-AB4A-9FE1-F586D250BA33}"/>
              </a:ext>
            </a:extLst>
          </p:cNvPr>
          <p:cNvSpPr/>
          <p:nvPr userDrawn="1"/>
        </p:nvSpPr>
        <p:spPr>
          <a:xfrm>
            <a:off x="801819" y="7741824"/>
            <a:ext cx="19760948" cy="18901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903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1907" y="2474356"/>
            <a:ext cx="18361593" cy="4492329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10324"/>
              </a:lnSpc>
              <a:defRPr sz="10324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1908" y="10874803"/>
            <a:ext cx="18361593" cy="13435272"/>
          </a:xfrm>
        </p:spPr>
        <p:txBody>
          <a:bodyPr lIns="0" tIns="0" rIns="0" bIns="0" numCol="3" spcCol="720000">
            <a:noAutofit/>
          </a:bodyPr>
          <a:lstStyle>
            <a:lvl1pPr>
              <a:lnSpc>
                <a:spcPts val="2829"/>
              </a:lnSpc>
              <a:spcBef>
                <a:spcPts val="0"/>
              </a:spcBef>
              <a:spcAft>
                <a:spcPts val="1697"/>
              </a:spcAft>
              <a:defRPr sz="2263"/>
            </a:lvl1pPr>
            <a:lvl2pPr>
              <a:lnSpc>
                <a:spcPts val="2829"/>
              </a:lnSpc>
              <a:spcBef>
                <a:spcPts val="0"/>
              </a:spcBef>
              <a:spcAft>
                <a:spcPts val="1697"/>
              </a:spcAft>
              <a:defRPr sz="2263"/>
            </a:lvl2pPr>
            <a:lvl3pPr>
              <a:lnSpc>
                <a:spcPts val="2829"/>
              </a:lnSpc>
              <a:spcBef>
                <a:spcPts val="0"/>
              </a:spcBef>
              <a:spcAft>
                <a:spcPts val="1697"/>
              </a:spcAft>
              <a:defRPr sz="2263"/>
            </a:lvl3pPr>
            <a:lvl4pPr>
              <a:lnSpc>
                <a:spcPts val="2829"/>
              </a:lnSpc>
              <a:spcBef>
                <a:spcPts val="0"/>
              </a:spcBef>
              <a:spcAft>
                <a:spcPts val="1697"/>
              </a:spcAft>
              <a:defRPr sz="2263"/>
            </a:lvl4pPr>
            <a:lvl5pPr>
              <a:lnSpc>
                <a:spcPts val="2829"/>
              </a:lnSpc>
              <a:spcBef>
                <a:spcPts val="0"/>
              </a:spcBef>
              <a:spcAft>
                <a:spcPts val="1697"/>
              </a:spcAft>
              <a:defRPr sz="2263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79FE432E-7AA6-5F40-BAA0-FE7CDDD2294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551907" y="1671694"/>
            <a:ext cx="18361593" cy="584735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829"/>
              </a:lnSpc>
              <a:spcBef>
                <a:spcPts val="0"/>
              </a:spcBef>
              <a:buNone/>
              <a:defRPr sz="2546" b="1">
                <a:solidFill>
                  <a:schemeClr val="bg1"/>
                </a:solidFill>
              </a:defRPr>
            </a:lvl1pPr>
            <a:lvl2pPr marL="1069183" indent="0">
              <a:buNone/>
              <a:defRPr sz="4677" b="1"/>
            </a:lvl2pPr>
            <a:lvl3pPr marL="2138365" indent="0">
              <a:buNone/>
              <a:defRPr sz="4209" b="1"/>
            </a:lvl3pPr>
            <a:lvl4pPr marL="3207549" indent="0">
              <a:buNone/>
              <a:defRPr sz="3742" b="1"/>
            </a:lvl4pPr>
            <a:lvl5pPr marL="4276731" indent="0">
              <a:buNone/>
              <a:defRPr sz="3742" b="1"/>
            </a:lvl5pPr>
            <a:lvl6pPr marL="5345914" indent="0">
              <a:buNone/>
              <a:defRPr sz="3742" b="1"/>
            </a:lvl6pPr>
            <a:lvl7pPr marL="6415096" indent="0">
              <a:buNone/>
              <a:defRPr sz="3742" b="1"/>
            </a:lvl7pPr>
            <a:lvl8pPr marL="7484279" indent="0">
              <a:buNone/>
              <a:defRPr sz="3742" b="1"/>
            </a:lvl8pPr>
            <a:lvl9pPr marL="8553463" indent="0">
              <a:buNone/>
              <a:defRPr sz="3742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B78D9E32-DA8B-EC41-9612-7B0E9AF0000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51907" y="8801255"/>
            <a:ext cx="18361593" cy="1426239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ts val="4243"/>
              </a:lnSpc>
              <a:spcBef>
                <a:spcPts val="0"/>
              </a:spcBef>
              <a:buNone/>
              <a:defRPr sz="3111" b="1"/>
            </a:lvl1pPr>
            <a:lvl2pPr marL="1069183" indent="0">
              <a:buNone/>
              <a:defRPr sz="4677" b="1"/>
            </a:lvl2pPr>
            <a:lvl3pPr marL="2138365" indent="0">
              <a:buNone/>
              <a:defRPr sz="4209" b="1"/>
            </a:lvl3pPr>
            <a:lvl4pPr marL="3207549" indent="0">
              <a:buNone/>
              <a:defRPr sz="3742" b="1"/>
            </a:lvl4pPr>
            <a:lvl5pPr marL="4276731" indent="0">
              <a:buNone/>
              <a:defRPr sz="3742" b="1"/>
            </a:lvl5pPr>
            <a:lvl6pPr marL="5345914" indent="0">
              <a:buNone/>
              <a:defRPr sz="3742" b="1"/>
            </a:lvl6pPr>
            <a:lvl7pPr marL="6415096" indent="0">
              <a:buNone/>
              <a:defRPr sz="3742" b="1"/>
            </a:lvl7pPr>
            <a:lvl8pPr marL="7484279" indent="0">
              <a:buNone/>
              <a:defRPr sz="3742" b="1"/>
            </a:lvl8pPr>
            <a:lvl9pPr marL="8553463" indent="0">
              <a:buNone/>
              <a:defRPr sz="3742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7C2B035-BB99-654F-90A9-2A4BA6929C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70976" y="27610068"/>
            <a:ext cx="2842524" cy="13976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BFAE24D-5402-6F48-89E9-6E4370F34E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51908" y="27765914"/>
            <a:ext cx="3621116" cy="158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40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94F8597-4B2F-AB4A-9FE1-F586D250BA33}"/>
              </a:ext>
            </a:extLst>
          </p:cNvPr>
          <p:cNvSpPr/>
          <p:nvPr userDrawn="1"/>
        </p:nvSpPr>
        <p:spPr>
          <a:xfrm>
            <a:off x="801819" y="7741824"/>
            <a:ext cx="19760948" cy="18901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903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1907" y="2474356"/>
            <a:ext cx="18361593" cy="4492329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10324"/>
              </a:lnSpc>
              <a:defRPr sz="10324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1908" y="10874803"/>
            <a:ext cx="18361593" cy="13435272"/>
          </a:xfrm>
        </p:spPr>
        <p:txBody>
          <a:bodyPr lIns="0" tIns="0" rIns="0" bIns="0" numCol="3" spcCol="720000">
            <a:noAutofit/>
          </a:bodyPr>
          <a:lstStyle>
            <a:lvl1pPr>
              <a:lnSpc>
                <a:spcPts val="2829"/>
              </a:lnSpc>
              <a:spcBef>
                <a:spcPts val="0"/>
              </a:spcBef>
              <a:spcAft>
                <a:spcPts val="1697"/>
              </a:spcAft>
              <a:defRPr sz="2263"/>
            </a:lvl1pPr>
            <a:lvl2pPr>
              <a:lnSpc>
                <a:spcPts val="2829"/>
              </a:lnSpc>
              <a:spcBef>
                <a:spcPts val="0"/>
              </a:spcBef>
              <a:spcAft>
                <a:spcPts val="1697"/>
              </a:spcAft>
              <a:defRPr sz="2263"/>
            </a:lvl2pPr>
            <a:lvl3pPr>
              <a:lnSpc>
                <a:spcPts val="2829"/>
              </a:lnSpc>
              <a:spcBef>
                <a:spcPts val="0"/>
              </a:spcBef>
              <a:spcAft>
                <a:spcPts val="1697"/>
              </a:spcAft>
              <a:defRPr sz="2263"/>
            </a:lvl3pPr>
            <a:lvl4pPr>
              <a:lnSpc>
                <a:spcPts val="2829"/>
              </a:lnSpc>
              <a:spcBef>
                <a:spcPts val="0"/>
              </a:spcBef>
              <a:spcAft>
                <a:spcPts val="1697"/>
              </a:spcAft>
              <a:defRPr sz="2263"/>
            </a:lvl4pPr>
            <a:lvl5pPr>
              <a:lnSpc>
                <a:spcPts val="2829"/>
              </a:lnSpc>
              <a:spcBef>
                <a:spcPts val="0"/>
              </a:spcBef>
              <a:spcAft>
                <a:spcPts val="1697"/>
              </a:spcAft>
              <a:defRPr sz="2263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79FE432E-7AA6-5F40-BAA0-FE7CDDD2294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551907" y="1671694"/>
            <a:ext cx="18361593" cy="584735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829"/>
              </a:lnSpc>
              <a:spcBef>
                <a:spcPts val="0"/>
              </a:spcBef>
              <a:buNone/>
              <a:defRPr sz="2546" b="1">
                <a:solidFill>
                  <a:schemeClr val="bg1"/>
                </a:solidFill>
              </a:defRPr>
            </a:lvl1pPr>
            <a:lvl2pPr marL="1069183" indent="0">
              <a:buNone/>
              <a:defRPr sz="4677" b="1"/>
            </a:lvl2pPr>
            <a:lvl3pPr marL="2138365" indent="0">
              <a:buNone/>
              <a:defRPr sz="4209" b="1"/>
            </a:lvl3pPr>
            <a:lvl4pPr marL="3207549" indent="0">
              <a:buNone/>
              <a:defRPr sz="3742" b="1"/>
            </a:lvl4pPr>
            <a:lvl5pPr marL="4276731" indent="0">
              <a:buNone/>
              <a:defRPr sz="3742" b="1"/>
            </a:lvl5pPr>
            <a:lvl6pPr marL="5345914" indent="0">
              <a:buNone/>
              <a:defRPr sz="3742" b="1"/>
            </a:lvl6pPr>
            <a:lvl7pPr marL="6415096" indent="0">
              <a:buNone/>
              <a:defRPr sz="3742" b="1"/>
            </a:lvl7pPr>
            <a:lvl8pPr marL="7484279" indent="0">
              <a:buNone/>
              <a:defRPr sz="3742" b="1"/>
            </a:lvl8pPr>
            <a:lvl9pPr marL="8553463" indent="0">
              <a:buNone/>
              <a:defRPr sz="3742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B78D9E32-DA8B-EC41-9612-7B0E9AF0000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51907" y="8801255"/>
            <a:ext cx="18361593" cy="1426239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ts val="4243"/>
              </a:lnSpc>
              <a:spcBef>
                <a:spcPts val="0"/>
              </a:spcBef>
              <a:buNone/>
              <a:defRPr sz="3111" b="1"/>
            </a:lvl1pPr>
            <a:lvl2pPr marL="1069183" indent="0">
              <a:buNone/>
              <a:defRPr sz="4677" b="1"/>
            </a:lvl2pPr>
            <a:lvl3pPr marL="2138365" indent="0">
              <a:buNone/>
              <a:defRPr sz="4209" b="1"/>
            </a:lvl3pPr>
            <a:lvl4pPr marL="3207549" indent="0">
              <a:buNone/>
              <a:defRPr sz="3742" b="1"/>
            </a:lvl4pPr>
            <a:lvl5pPr marL="4276731" indent="0">
              <a:buNone/>
              <a:defRPr sz="3742" b="1"/>
            </a:lvl5pPr>
            <a:lvl6pPr marL="5345914" indent="0">
              <a:buNone/>
              <a:defRPr sz="3742" b="1"/>
            </a:lvl6pPr>
            <a:lvl7pPr marL="6415096" indent="0">
              <a:buNone/>
              <a:defRPr sz="3742" b="1"/>
            </a:lvl7pPr>
            <a:lvl8pPr marL="7484279" indent="0">
              <a:buNone/>
              <a:defRPr sz="3742" b="1"/>
            </a:lvl8pPr>
            <a:lvl9pPr marL="8553463" indent="0">
              <a:buNone/>
              <a:defRPr sz="3742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B3D3A5-A2D6-DA45-B5BB-8C76E1ABF0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801556" y="27290575"/>
            <a:ext cx="2111944" cy="21141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ABED5CC-87BE-7042-AF6B-1D7400EE7D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19074" y="27765915"/>
            <a:ext cx="2525559" cy="12417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7152D4F-D0C4-8742-9971-1969C4A52E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51908" y="27765914"/>
            <a:ext cx="3621116" cy="158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9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59246428-BF46-F048-8103-E380FA9FEE2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9E6B18AA-FD25-6A49-87DA-C159166F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7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59246428-BF46-F048-8103-E380FA9FEE2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9E6B18AA-FD25-6A49-87DA-C159166F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9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59246428-BF46-F048-8103-E380FA9FEE2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9E6B18AA-FD25-6A49-87DA-C159166F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8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59246428-BF46-F048-8103-E380FA9FEE2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9E6B18AA-FD25-6A49-87DA-C159166F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3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59246428-BF46-F048-8103-E380FA9FEE2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9E6B18AA-FD25-6A49-87DA-C159166F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0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59246428-BF46-F048-8103-E380FA9FEE2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9E6B18AA-FD25-6A49-87DA-C159166F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59246428-BF46-F048-8103-E380FA9FEE2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9E6B18AA-FD25-6A49-87DA-C159166F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4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5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72" r:id="rId13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b="0" i="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6DDDFF1-A939-424C-A501-A2D00671B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INSERT PRESENTATION TITLE HERE, PLEASE SET TO UPPERCASE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2F33CB7-4938-D34E-B369-C201D08CD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546" b="1" dirty="0">
                <a:solidFill>
                  <a:schemeClr val="accent1"/>
                </a:solidFill>
              </a:rPr>
              <a:t>SUB-HEADING</a:t>
            </a:r>
          </a:p>
          <a:p>
            <a:pPr marL="0" indent="0">
              <a:buNone/>
            </a:pPr>
            <a:r>
              <a:rPr lang="en-AU" dirty="0"/>
              <a:t>Bibendum </a:t>
            </a:r>
            <a:r>
              <a:rPr lang="en-AU" dirty="0" err="1"/>
              <a:t>nulla</a:t>
            </a:r>
            <a:r>
              <a:rPr lang="en-AU" dirty="0"/>
              <a:t> </a:t>
            </a:r>
            <a:r>
              <a:rPr lang="en-AU" dirty="0" err="1"/>
              <a:t>sed</a:t>
            </a:r>
            <a:r>
              <a:rPr lang="en-AU" dirty="0"/>
              <a:t> </a:t>
            </a:r>
            <a:r>
              <a:rPr lang="en-AU" dirty="0" err="1"/>
              <a:t>consectetur</a:t>
            </a:r>
            <a:r>
              <a:rPr lang="en-AU" dirty="0"/>
              <a:t> </a:t>
            </a:r>
            <a:r>
              <a:rPr lang="en-AU" dirty="0" err="1"/>
              <a:t>nullam</a:t>
            </a:r>
            <a:r>
              <a:rPr lang="en-AU" dirty="0"/>
              <a:t> </a:t>
            </a:r>
            <a:r>
              <a:rPr lang="en-AU" dirty="0" err="1"/>
              <a:t>quis</a:t>
            </a:r>
            <a:r>
              <a:rPr lang="en-AU" dirty="0"/>
              <a:t> </a:t>
            </a:r>
            <a:r>
              <a:rPr lang="en-AU" dirty="0" err="1"/>
              <a:t>risus</a:t>
            </a:r>
            <a:r>
              <a:rPr lang="en-AU" dirty="0"/>
              <a:t> </a:t>
            </a:r>
            <a:r>
              <a:rPr lang="en-AU" dirty="0" err="1"/>
              <a:t>eget</a:t>
            </a:r>
            <a:r>
              <a:rPr lang="en-AU" dirty="0"/>
              <a:t> </a:t>
            </a:r>
            <a:r>
              <a:rPr lang="en-AU" dirty="0" err="1"/>
              <a:t>urna</a:t>
            </a:r>
            <a:r>
              <a:rPr lang="en-AU" dirty="0"/>
              <a:t>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ornare</a:t>
            </a:r>
            <a:r>
              <a:rPr lang="en-AU" dirty="0"/>
              <a:t> </a:t>
            </a:r>
            <a:r>
              <a:rPr lang="en-AU" dirty="0" err="1"/>
              <a:t>vel</a:t>
            </a:r>
            <a:r>
              <a:rPr lang="en-AU" dirty="0"/>
              <a:t> </a:t>
            </a:r>
            <a:r>
              <a:rPr lang="en-AU" dirty="0" err="1"/>
              <a:t>eu</a:t>
            </a:r>
            <a:r>
              <a:rPr lang="en-AU" dirty="0"/>
              <a:t> </a:t>
            </a:r>
            <a:r>
              <a:rPr lang="en-AU" dirty="0" err="1"/>
              <a:t>leo</a:t>
            </a:r>
            <a:r>
              <a:rPr lang="en-AU" dirty="0"/>
              <a:t>, </a:t>
            </a:r>
            <a:r>
              <a:rPr lang="en-AU" dirty="0" err="1"/>
              <a:t>curabitur</a:t>
            </a:r>
            <a:r>
              <a:rPr lang="en-AU" dirty="0"/>
              <a:t> </a:t>
            </a:r>
            <a:r>
              <a:rPr lang="en-AU" dirty="0" err="1"/>
              <a:t>blandit</a:t>
            </a:r>
            <a:r>
              <a:rPr lang="en-AU" dirty="0"/>
              <a:t> tempus </a:t>
            </a:r>
            <a:r>
              <a:rPr lang="en-AU" dirty="0" err="1"/>
              <a:t>porttitor</a:t>
            </a:r>
            <a:r>
              <a:rPr lang="en-AU" dirty="0"/>
              <a:t>. </a:t>
            </a:r>
          </a:p>
          <a:p>
            <a:pPr marL="0" indent="0">
              <a:buNone/>
            </a:pPr>
            <a:r>
              <a:rPr lang="en-AU" dirty="0"/>
              <a:t>Lorem ipsum </a:t>
            </a:r>
            <a:r>
              <a:rPr lang="en-AU" dirty="0" err="1"/>
              <a:t>dolor</a:t>
            </a:r>
            <a:r>
              <a:rPr lang="en-AU" dirty="0"/>
              <a:t> sit </a:t>
            </a:r>
            <a:r>
              <a:rPr lang="en-AU" dirty="0" err="1"/>
              <a:t>amet</a:t>
            </a:r>
            <a:r>
              <a:rPr lang="en-AU" dirty="0"/>
              <a:t> </a:t>
            </a:r>
            <a:r>
              <a:rPr lang="en-AU" dirty="0" err="1"/>
              <a:t>consectetur</a:t>
            </a:r>
            <a:r>
              <a:rPr lang="en-AU" dirty="0"/>
              <a:t> </a:t>
            </a:r>
            <a:r>
              <a:rPr lang="en-AU" dirty="0" err="1"/>
              <a:t>adipiscing</a:t>
            </a:r>
            <a:r>
              <a:rPr lang="en-AU" dirty="0"/>
              <a:t> </a:t>
            </a:r>
            <a:r>
              <a:rPr lang="en-AU" dirty="0" err="1"/>
              <a:t>elit</a:t>
            </a:r>
            <a:r>
              <a:rPr lang="en-AU" dirty="0"/>
              <a:t> ligula </a:t>
            </a:r>
            <a:r>
              <a:rPr lang="en-AU" dirty="0" err="1"/>
              <a:t>maecenas</a:t>
            </a:r>
            <a:r>
              <a:rPr lang="en-AU" dirty="0"/>
              <a:t> </a:t>
            </a:r>
            <a:r>
              <a:rPr lang="en-AU" dirty="0" err="1"/>
              <a:t>faucibus</a:t>
            </a:r>
            <a:r>
              <a:rPr lang="en-AU" dirty="0"/>
              <a:t>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interdum</a:t>
            </a:r>
            <a:r>
              <a:rPr lang="en-AU" dirty="0"/>
              <a:t>. </a:t>
            </a:r>
            <a:r>
              <a:rPr lang="en-AU" dirty="0" err="1"/>
              <a:t>Nulla</a:t>
            </a:r>
            <a:r>
              <a:rPr lang="en-AU" dirty="0"/>
              <a:t> vitae </a:t>
            </a:r>
            <a:r>
              <a:rPr lang="en-AU" dirty="0" err="1"/>
              <a:t>elit</a:t>
            </a:r>
            <a:r>
              <a:rPr lang="en-AU" dirty="0"/>
              <a:t> libero a pharetra </a:t>
            </a:r>
            <a:r>
              <a:rPr lang="en-AU" dirty="0" err="1"/>
              <a:t>augue</a:t>
            </a:r>
            <a:r>
              <a:rPr lang="en-AU" dirty="0"/>
              <a:t> </a:t>
            </a:r>
            <a:r>
              <a:rPr lang="en-AU" dirty="0" err="1"/>
              <a:t>curabitur</a:t>
            </a:r>
            <a:r>
              <a:rPr lang="en-AU" dirty="0"/>
              <a:t> </a:t>
            </a:r>
            <a:r>
              <a:rPr lang="en-AU" dirty="0" err="1"/>
              <a:t>blandit</a:t>
            </a:r>
            <a:r>
              <a:rPr lang="en-AU" dirty="0"/>
              <a:t> tempus </a:t>
            </a:r>
            <a:r>
              <a:rPr lang="en-AU" dirty="0" err="1"/>
              <a:t>porttitor</a:t>
            </a:r>
            <a:r>
              <a:rPr lang="en-AU" dirty="0"/>
              <a:t> </a:t>
            </a:r>
            <a:r>
              <a:rPr lang="en-AU" dirty="0" err="1"/>
              <a:t>vel</a:t>
            </a:r>
            <a:r>
              <a:rPr lang="en-AU" dirty="0"/>
              <a:t> </a:t>
            </a:r>
            <a:r>
              <a:rPr lang="en-AU" dirty="0" err="1"/>
              <a:t>ornare</a:t>
            </a:r>
            <a:r>
              <a:rPr lang="en-AU" dirty="0"/>
              <a:t>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Maecenas </a:t>
            </a:r>
            <a:r>
              <a:rPr lang="en-AU" dirty="0" err="1"/>
              <a:t>sed</a:t>
            </a:r>
            <a:r>
              <a:rPr lang="en-AU" dirty="0"/>
              <a:t> </a:t>
            </a:r>
            <a:r>
              <a:rPr lang="en-AU" dirty="0" err="1"/>
              <a:t>diam</a:t>
            </a:r>
            <a:r>
              <a:rPr lang="en-AU" dirty="0"/>
              <a:t> </a:t>
            </a:r>
            <a:r>
              <a:rPr lang="en-AU" dirty="0" err="1"/>
              <a:t>eget</a:t>
            </a:r>
            <a:r>
              <a:rPr lang="en-AU" dirty="0"/>
              <a:t> </a:t>
            </a:r>
            <a:r>
              <a:rPr lang="en-AU" dirty="0" err="1"/>
              <a:t>risus</a:t>
            </a:r>
            <a:r>
              <a:rPr lang="en-AU" dirty="0"/>
              <a:t> </a:t>
            </a:r>
            <a:r>
              <a:rPr lang="en-AU" dirty="0" err="1"/>
              <a:t>varius</a:t>
            </a:r>
            <a:r>
              <a:rPr lang="en-AU" dirty="0"/>
              <a:t> </a:t>
            </a:r>
            <a:r>
              <a:rPr lang="en-AU" dirty="0" err="1"/>
              <a:t>blandit</a:t>
            </a:r>
            <a:r>
              <a:rPr lang="en-AU" dirty="0"/>
              <a:t> sit </a:t>
            </a:r>
            <a:r>
              <a:rPr lang="en-AU" dirty="0" err="1"/>
              <a:t>amet</a:t>
            </a:r>
            <a:r>
              <a:rPr lang="en-AU" dirty="0"/>
              <a:t> non magna lorem ipsum </a:t>
            </a:r>
            <a:r>
              <a:rPr lang="en-AU" dirty="0" err="1"/>
              <a:t>dolor</a:t>
            </a:r>
            <a:r>
              <a:rPr lang="en-AU" dirty="0"/>
              <a:t> sit </a:t>
            </a:r>
            <a:r>
              <a:rPr lang="en-AU" dirty="0" err="1"/>
              <a:t>amet</a:t>
            </a:r>
            <a:r>
              <a:rPr lang="en-AU" dirty="0"/>
              <a:t> </a:t>
            </a:r>
            <a:r>
              <a:rPr lang="en-AU" dirty="0" err="1"/>
              <a:t>consectetur</a:t>
            </a:r>
            <a:r>
              <a:rPr lang="en-AU" dirty="0"/>
              <a:t> </a:t>
            </a:r>
            <a:r>
              <a:rPr lang="en-AU" dirty="0" err="1"/>
              <a:t>adipiscing</a:t>
            </a:r>
            <a:r>
              <a:rPr lang="en-AU" dirty="0"/>
              <a:t> </a:t>
            </a:r>
            <a:r>
              <a:rPr lang="en-AU" dirty="0" err="1"/>
              <a:t>elit</a:t>
            </a:r>
            <a:r>
              <a:rPr lang="en-AU" dirty="0"/>
              <a:t>. Vestibulum id ligula porta </a:t>
            </a:r>
            <a:r>
              <a:rPr lang="en-AU" dirty="0" err="1"/>
              <a:t>felis</a:t>
            </a:r>
            <a:r>
              <a:rPr lang="en-AU" dirty="0"/>
              <a:t> </a:t>
            </a:r>
            <a:r>
              <a:rPr lang="en-AU" dirty="0" err="1"/>
              <a:t>euismod</a:t>
            </a:r>
            <a:r>
              <a:rPr lang="en-AU" dirty="0"/>
              <a:t> semper </a:t>
            </a:r>
            <a:r>
              <a:rPr lang="en-AU" dirty="0" err="1"/>
              <a:t>eu</a:t>
            </a:r>
            <a:r>
              <a:rPr lang="en-AU" dirty="0"/>
              <a:t> </a:t>
            </a:r>
            <a:r>
              <a:rPr lang="en-AU" dirty="0" err="1"/>
              <a:t>leo</a:t>
            </a:r>
            <a:r>
              <a:rPr lang="en-AU" dirty="0"/>
              <a:t> </a:t>
            </a:r>
            <a:r>
              <a:rPr lang="en-AU" dirty="0" err="1"/>
              <a:t>quam</a:t>
            </a:r>
            <a:r>
              <a:rPr lang="en-AU" dirty="0"/>
              <a:t>. </a:t>
            </a:r>
          </a:p>
          <a:p>
            <a:pPr marL="0" indent="0">
              <a:buNone/>
            </a:pPr>
            <a:r>
              <a:rPr lang="en-AU" dirty="0" err="1"/>
              <a:t>Pellentesque</a:t>
            </a:r>
            <a:r>
              <a:rPr lang="en-AU" dirty="0"/>
              <a:t> </a:t>
            </a:r>
            <a:r>
              <a:rPr lang="en-AU" dirty="0" err="1"/>
              <a:t>ornare</a:t>
            </a:r>
            <a:r>
              <a:rPr lang="en-AU" dirty="0"/>
              <a:t> </a:t>
            </a:r>
            <a:r>
              <a:rPr lang="en-AU" dirty="0" err="1"/>
              <a:t>sem</a:t>
            </a:r>
            <a:r>
              <a:rPr lang="en-AU" dirty="0"/>
              <a:t> lacinia </a:t>
            </a:r>
            <a:r>
              <a:rPr lang="en-AU" dirty="0" err="1"/>
              <a:t>quam</a:t>
            </a:r>
            <a:r>
              <a:rPr lang="en-AU" dirty="0"/>
              <a:t> </a:t>
            </a:r>
            <a:r>
              <a:rPr lang="en-AU" dirty="0" err="1"/>
              <a:t>venenatis</a:t>
            </a:r>
            <a:r>
              <a:rPr lang="en-AU" dirty="0"/>
              <a:t> vestibulum </a:t>
            </a:r>
            <a:r>
              <a:rPr lang="en-AU" dirty="0" err="1"/>
              <a:t>nulla</a:t>
            </a:r>
            <a:r>
              <a:rPr lang="en-AU" dirty="0"/>
              <a:t> vitae </a:t>
            </a:r>
            <a:r>
              <a:rPr lang="en-AU" dirty="0" err="1"/>
              <a:t>elit</a:t>
            </a:r>
            <a:r>
              <a:rPr lang="en-AU" dirty="0"/>
              <a:t> libero a pharetra </a:t>
            </a:r>
            <a:r>
              <a:rPr lang="en-AU" dirty="0" err="1"/>
              <a:t>augue</a:t>
            </a:r>
            <a:r>
              <a:rPr lang="en-AU" dirty="0"/>
              <a:t>. Maecenas </a:t>
            </a:r>
            <a:r>
              <a:rPr lang="en-AU" dirty="0" err="1"/>
              <a:t>sed</a:t>
            </a:r>
            <a:r>
              <a:rPr lang="en-AU" dirty="0"/>
              <a:t> </a:t>
            </a:r>
            <a:r>
              <a:rPr lang="en-AU" dirty="0" err="1"/>
              <a:t>diam</a:t>
            </a:r>
            <a:r>
              <a:rPr lang="en-AU" dirty="0"/>
              <a:t> </a:t>
            </a:r>
            <a:r>
              <a:rPr lang="en-AU" dirty="0" err="1"/>
              <a:t>eget</a:t>
            </a:r>
            <a:r>
              <a:rPr lang="en-AU" dirty="0"/>
              <a:t> </a:t>
            </a:r>
            <a:r>
              <a:rPr lang="en-AU" dirty="0" err="1"/>
              <a:t>risus</a:t>
            </a:r>
            <a:r>
              <a:rPr lang="en-AU" dirty="0"/>
              <a:t> </a:t>
            </a:r>
            <a:r>
              <a:rPr lang="en-AU" dirty="0" err="1"/>
              <a:t>varius</a:t>
            </a:r>
            <a:r>
              <a:rPr lang="en-AU" dirty="0"/>
              <a:t> </a:t>
            </a:r>
            <a:r>
              <a:rPr lang="en-AU" dirty="0" err="1"/>
              <a:t>blandit</a:t>
            </a:r>
            <a:r>
              <a:rPr lang="en-AU" dirty="0"/>
              <a:t> sit </a:t>
            </a:r>
            <a:r>
              <a:rPr lang="en-AU" dirty="0" err="1"/>
              <a:t>amet</a:t>
            </a:r>
            <a:r>
              <a:rPr lang="en-AU" dirty="0"/>
              <a:t> non magna. Duis </a:t>
            </a:r>
            <a:r>
              <a:rPr lang="en-AU" dirty="0" err="1"/>
              <a:t>mollis</a:t>
            </a:r>
            <a:r>
              <a:rPr lang="en-AU" dirty="0"/>
              <a:t>, </a:t>
            </a:r>
            <a:r>
              <a:rPr lang="en-AU" dirty="0" err="1"/>
              <a:t>est</a:t>
            </a:r>
            <a:r>
              <a:rPr lang="en-AU" dirty="0"/>
              <a:t> non </a:t>
            </a:r>
            <a:r>
              <a:rPr lang="en-AU" dirty="0" err="1"/>
              <a:t>commodo</a:t>
            </a:r>
            <a:r>
              <a:rPr lang="en-AU" dirty="0"/>
              <a:t> </a:t>
            </a:r>
            <a:r>
              <a:rPr lang="en-AU" dirty="0" err="1"/>
              <a:t>luctus</a:t>
            </a:r>
            <a:r>
              <a:rPr lang="en-AU" dirty="0"/>
              <a:t>, nisi </a:t>
            </a:r>
            <a:r>
              <a:rPr lang="en-AU" dirty="0" err="1"/>
              <a:t>erat</a:t>
            </a:r>
            <a:r>
              <a:rPr lang="en-AU" dirty="0"/>
              <a:t> </a:t>
            </a:r>
            <a:r>
              <a:rPr lang="en-AU" dirty="0" err="1"/>
              <a:t>porttitor</a:t>
            </a:r>
            <a:r>
              <a:rPr lang="en-AU" dirty="0"/>
              <a:t> ligula, </a:t>
            </a:r>
            <a:r>
              <a:rPr lang="en-AU" dirty="0" err="1"/>
              <a:t>eget</a:t>
            </a:r>
            <a:r>
              <a:rPr lang="en-AU" dirty="0"/>
              <a:t> lacinia </a:t>
            </a:r>
            <a:r>
              <a:rPr lang="en-AU" dirty="0" err="1"/>
              <a:t>odio</a:t>
            </a:r>
            <a:r>
              <a:rPr lang="en-AU" dirty="0"/>
              <a:t> </a:t>
            </a:r>
            <a:r>
              <a:rPr lang="en-AU" dirty="0" err="1"/>
              <a:t>sem</a:t>
            </a:r>
            <a:r>
              <a:rPr lang="en-AU" dirty="0"/>
              <a:t> </a:t>
            </a:r>
            <a:r>
              <a:rPr lang="en-AU" dirty="0" err="1"/>
              <a:t>nec</a:t>
            </a:r>
            <a:r>
              <a:rPr lang="en-AU" dirty="0"/>
              <a:t> </a:t>
            </a:r>
            <a:r>
              <a:rPr lang="en-AU" dirty="0" err="1"/>
              <a:t>elit</a:t>
            </a:r>
            <a:r>
              <a:rPr lang="en-AU" dirty="0"/>
              <a:t>. </a:t>
            </a:r>
            <a:r>
              <a:rPr lang="en-AU" dirty="0" err="1"/>
              <a:t>Etiam</a:t>
            </a:r>
            <a:r>
              <a:rPr lang="en-AU" dirty="0"/>
              <a:t> porta </a:t>
            </a:r>
            <a:r>
              <a:rPr lang="en-AU" dirty="0" err="1"/>
              <a:t>sem</a:t>
            </a:r>
            <a:r>
              <a:rPr lang="en-AU" dirty="0"/>
              <a:t> </a:t>
            </a:r>
            <a:r>
              <a:rPr lang="en-AU" dirty="0" err="1"/>
              <a:t>malesuada</a:t>
            </a:r>
            <a:r>
              <a:rPr lang="en-AU" dirty="0"/>
              <a:t> magna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euismod</a:t>
            </a:r>
            <a:r>
              <a:rPr lang="en-AU" dirty="0"/>
              <a:t>. 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sz="2546" b="1" dirty="0">
                <a:solidFill>
                  <a:schemeClr val="accent1"/>
                </a:solidFill>
              </a:rPr>
              <a:t>SUB-HEADING</a:t>
            </a:r>
          </a:p>
          <a:p>
            <a:pPr marL="0" indent="0">
              <a:buNone/>
            </a:pPr>
            <a:r>
              <a:rPr lang="en-AU" dirty="0" err="1"/>
              <a:t>Sed</a:t>
            </a:r>
            <a:r>
              <a:rPr lang="en-AU" dirty="0"/>
              <a:t> </a:t>
            </a:r>
            <a:r>
              <a:rPr lang="en-AU" dirty="0" err="1"/>
              <a:t>posuere</a:t>
            </a:r>
            <a:r>
              <a:rPr lang="en-AU" dirty="0"/>
              <a:t> </a:t>
            </a:r>
            <a:r>
              <a:rPr lang="en-AU" dirty="0" err="1"/>
              <a:t>consectetur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at </a:t>
            </a:r>
            <a:r>
              <a:rPr lang="en-AU" dirty="0" err="1"/>
              <a:t>lobortis</a:t>
            </a:r>
            <a:r>
              <a:rPr lang="en-AU" dirty="0"/>
              <a:t>. Maecenas </a:t>
            </a:r>
            <a:r>
              <a:rPr lang="en-AU" dirty="0" err="1"/>
              <a:t>faucibus</a:t>
            </a:r>
            <a:r>
              <a:rPr lang="en-AU" dirty="0"/>
              <a:t>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interdum</a:t>
            </a:r>
            <a:r>
              <a:rPr lang="en-AU" dirty="0"/>
              <a:t>. </a:t>
            </a:r>
            <a:r>
              <a:rPr lang="en-AU" dirty="0" err="1"/>
              <a:t>Praesent</a:t>
            </a:r>
            <a:r>
              <a:rPr lang="en-AU" dirty="0"/>
              <a:t> </a:t>
            </a:r>
            <a:r>
              <a:rPr lang="en-AU" dirty="0" err="1"/>
              <a:t>commodo</a:t>
            </a:r>
            <a:r>
              <a:rPr lang="en-AU" dirty="0"/>
              <a:t> cursus magna, </a:t>
            </a:r>
            <a:r>
              <a:rPr lang="en-AU" dirty="0" err="1"/>
              <a:t>vel</a:t>
            </a:r>
            <a:r>
              <a:rPr lang="en-AU" dirty="0"/>
              <a:t> </a:t>
            </a:r>
            <a:r>
              <a:rPr lang="en-AU" dirty="0" err="1"/>
              <a:t>scelerisque</a:t>
            </a:r>
            <a:r>
              <a:rPr lang="en-AU" dirty="0"/>
              <a:t> </a:t>
            </a:r>
            <a:r>
              <a:rPr lang="en-AU" dirty="0" err="1"/>
              <a:t>nisl</a:t>
            </a:r>
            <a:r>
              <a:rPr lang="en-AU" dirty="0"/>
              <a:t> </a:t>
            </a:r>
            <a:r>
              <a:rPr lang="en-AU" dirty="0" err="1"/>
              <a:t>consectetur</a:t>
            </a:r>
            <a:r>
              <a:rPr lang="en-AU" dirty="0"/>
              <a:t> et. </a:t>
            </a:r>
            <a:r>
              <a:rPr lang="en-AU" dirty="0" err="1"/>
              <a:t>Donec</a:t>
            </a:r>
            <a:r>
              <a:rPr lang="en-AU" dirty="0"/>
              <a:t> </a:t>
            </a:r>
            <a:r>
              <a:rPr lang="en-AU" dirty="0" err="1"/>
              <a:t>ullamcorper</a:t>
            </a:r>
            <a:r>
              <a:rPr lang="en-AU" dirty="0"/>
              <a:t> </a:t>
            </a:r>
            <a:r>
              <a:rPr lang="en-AU" dirty="0" err="1"/>
              <a:t>nulla</a:t>
            </a:r>
            <a:r>
              <a:rPr lang="en-AU" dirty="0"/>
              <a:t> non </a:t>
            </a:r>
            <a:r>
              <a:rPr lang="en-AU" dirty="0" err="1"/>
              <a:t>metus</a:t>
            </a:r>
            <a:r>
              <a:rPr lang="en-AU" dirty="0"/>
              <a:t> </a:t>
            </a:r>
            <a:r>
              <a:rPr lang="en-AU" dirty="0" err="1"/>
              <a:t>auctor</a:t>
            </a:r>
            <a:r>
              <a:rPr lang="en-AU" dirty="0"/>
              <a:t> </a:t>
            </a:r>
            <a:r>
              <a:rPr lang="en-AU" dirty="0" err="1"/>
              <a:t>fringilla</a:t>
            </a:r>
            <a:r>
              <a:rPr lang="en-AU" dirty="0"/>
              <a:t>. </a:t>
            </a:r>
            <a:r>
              <a:rPr lang="en-AU" dirty="0" err="1"/>
              <a:t>Etiam</a:t>
            </a:r>
            <a:r>
              <a:rPr lang="en-AU" dirty="0"/>
              <a:t> porta </a:t>
            </a:r>
            <a:r>
              <a:rPr lang="en-AU" dirty="0" err="1"/>
              <a:t>sem</a:t>
            </a:r>
            <a:r>
              <a:rPr lang="en-AU" dirty="0"/>
              <a:t> </a:t>
            </a:r>
            <a:r>
              <a:rPr lang="en-AU" dirty="0" err="1"/>
              <a:t>malesuada</a:t>
            </a:r>
            <a:r>
              <a:rPr lang="en-AU" dirty="0"/>
              <a:t> magna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euismod</a:t>
            </a:r>
            <a:r>
              <a:rPr lang="en-AU" dirty="0"/>
              <a:t>. </a:t>
            </a:r>
            <a:r>
              <a:rPr lang="en-AU" dirty="0" err="1"/>
              <a:t>Curabitur</a:t>
            </a:r>
            <a:r>
              <a:rPr lang="en-AU" dirty="0"/>
              <a:t> </a:t>
            </a:r>
            <a:r>
              <a:rPr lang="en-AU" dirty="0" err="1"/>
              <a:t>blandit</a:t>
            </a:r>
            <a:r>
              <a:rPr lang="en-AU" dirty="0"/>
              <a:t> tempus </a:t>
            </a:r>
            <a:r>
              <a:rPr lang="en-AU" dirty="0" err="1"/>
              <a:t>porttitor</a:t>
            </a:r>
            <a:r>
              <a:rPr lang="en-AU" dirty="0"/>
              <a:t>.</a:t>
            </a:r>
          </a:p>
          <a:p>
            <a:r>
              <a:rPr lang="en-AU" dirty="0"/>
              <a:t>Cras </a:t>
            </a:r>
            <a:r>
              <a:rPr lang="en-AU" dirty="0" err="1"/>
              <a:t>mattis</a:t>
            </a:r>
            <a:r>
              <a:rPr lang="en-AU" dirty="0"/>
              <a:t> </a:t>
            </a:r>
            <a:r>
              <a:rPr lang="en-AU" dirty="0" err="1"/>
              <a:t>consectetur</a:t>
            </a:r>
            <a:r>
              <a:rPr lang="en-AU" dirty="0"/>
              <a:t> </a:t>
            </a:r>
            <a:r>
              <a:rPr lang="en-AU" dirty="0" err="1"/>
              <a:t>purus</a:t>
            </a:r>
            <a:r>
              <a:rPr lang="en-AU" dirty="0"/>
              <a:t> </a:t>
            </a:r>
          </a:p>
          <a:p>
            <a:r>
              <a:rPr lang="en-AU" dirty="0"/>
              <a:t>Sit </a:t>
            </a:r>
            <a:r>
              <a:rPr lang="en-AU" dirty="0" err="1"/>
              <a:t>amet</a:t>
            </a:r>
            <a:r>
              <a:rPr lang="en-AU" dirty="0"/>
              <a:t> fermentum </a:t>
            </a:r>
            <a:r>
              <a:rPr lang="en-AU" dirty="0" err="1"/>
              <a:t>maecenas</a:t>
            </a:r>
            <a:r>
              <a:rPr lang="en-AU" dirty="0"/>
              <a:t> </a:t>
            </a:r>
            <a:r>
              <a:rPr lang="en-AU" dirty="0" err="1"/>
              <a:t>faucibus</a:t>
            </a:r>
            <a:r>
              <a:rPr lang="en-AU" dirty="0"/>
              <a:t>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interdum</a:t>
            </a:r>
            <a:endParaRPr lang="en-AU" dirty="0"/>
          </a:p>
          <a:p>
            <a:r>
              <a:rPr lang="en-AU" dirty="0"/>
              <a:t>Justo </a:t>
            </a:r>
            <a:r>
              <a:rPr lang="en-AU" dirty="0" err="1"/>
              <a:t>odio</a:t>
            </a:r>
            <a:r>
              <a:rPr lang="en-AU" dirty="0"/>
              <a:t> </a:t>
            </a:r>
            <a:r>
              <a:rPr lang="en-AU" dirty="0" err="1"/>
              <a:t>dapibus</a:t>
            </a:r>
            <a:r>
              <a:rPr lang="en-AU" dirty="0"/>
              <a:t> ac </a:t>
            </a:r>
            <a:r>
              <a:rPr lang="en-AU" dirty="0" err="1"/>
              <a:t>facilisis</a:t>
            </a:r>
            <a:r>
              <a:rPr lang="en-AU" dirty="0"/>
              <a:t> in </a:t>
            </a:r>
            <a:r>
              <a:rPr lang="en-AU" dirty="0" err="1"/>
              <a:t>egestas</a:t>
            </a:r>
            <a:r>
              <a:rPr lang="en-AU" dirty="0"/>
              <a:t> </a:t>
            </a:r>
            <a:r>
              <a:rPr lang="en-AU" dirty="0" err="1"/>
              <a:t>eget</a:t>
            </a:r>
            <a:r>
              <a:rPr lang="en-AU" dirty="0"/>
              <a:t> </a:t>
            </a:r>
            <a:r>
              <a:rPr lang="en-AU" dirty="0" err="1"/>
              <a:t>quam</a:t>
            </a:r>
            <a:endParaRPr lang="en-AU" dirty="0"/>
          </a:p>
          <a:p>
            <a:r>
              <a:rPr lang="en-AU" dirty="0"/>
              <a:t>Duis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non </a:t>
            </a:r>
            <a:r>
              <a:rPr lang="en-AU" dirty="0" err="1"/>
              <a:t>commodo</a:t>
            </a:r>
            <a:r>
              <a:rPr lang="en-AU" dirty="0"/>
              <a:t> </a:t>
            </a:r>
            <a:r>
              <a:rPr lang="en-AU" dirty="0" err="1"/>
              <a:t>luctus</a:t>
            </a:r>
            <a:r>
              <a:rPr lang="en-AU" dirty="0"/>
              <a:t> nisi </a:t>
            </a:r>
            <a:r>
              <a:rPr lang="en-AU" dirty="0" err="1"/>
              <a:t>erat</a:t>
            </a:r>
            <a:r>
              <a:rPr lang="en-AU" dirty="0"/>
              <a:t> </a:t>
            </a:r>
            <a:r>
              <a:rPr lang="en-AU" dirty="0" err="1"/>
              <a:t>porttitor</a:t>
            </a:r>
            <a:r>
              <a:rPr lang="en-AU" dirty="0"/>
              <a:t> ligula</a:t>
            </a:r>
          </a:p>
          <a:p>
            <a:pPr marL="0" indent="0">
              <a:buNone/>
            </a:pPr>
            <a:r>
              <a:rPr lang="en-AU" dirty="0"/>
              <a:t>Maecenas </a:t>
            </a:r>
            <a:r>
              <a:rPr lang="en-AU" dirty="0" err="1"/>
              <a:t>faucibus</a:t>
            </a:r>
            <a:r>
              <a:rPr lang="en-AU" dirty="0"/>
              <a:t>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interdum</a:t>
            </a:r>
            <a:r>
              <a:rPr lang="en-AU" dirty="0"/>
              <a:t>. </a:t>
            </a:r>
            <a:r>
              <a:rPr lang="en-AU" dirty="0" err="1"/>
              <a:t>Nullam</a:t>
            </a:r>
            <a:r>
              <a:rPr lang="en-AU" dirty="0"/>
              <a:t> </a:t>
            </a:r>
            <a:r>
              <a:rPr lang="en-AU" dirty="0" err="1"/>
              <a:t>quis</a:t>
            </a:r>
            <a:r>
              <a:rPr lang="en-AU" dirty="0"/>
              <a:t> </a:t>
            </a:r>
            <a:r>
              <a:rPr lang="en-AU" dirty="0" err="1"/>
              <a:t>risus</a:t>
            </a:r>
            <a:r>
              <a:rPr lang="en-AU" dirty="0"/>
              <a:t> </a:t>
            </a:r>
            <a:r>
              <a:rPr lang="en-AU" dirty="0" err="1"/>
              <a:t>eget</a:t>
            </a:r>
            <a:r>
              <a:rPr lang="en-AU" dirty="0"/>
              <a:t> </a:t>
            </a:r>
            <a:r>
              <a:rPr lang="en-AU" dirty="0" err="1"/>
              <a:t>urna</a:t>
            </a:r>
            <a:r>
              <a:rPr lang="en-AU" dirty="0"/>
              <a:t>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ornare</a:t>
            </a:r>
            <a:r>
              <a:rPr lang="en-AU" dirty="0"/>
              <a:t> </a:t>
            </a:r>
            <a:r>
              <a:rPr lang="en-AU" dirty="0" err="1"/>
              <a:t>vel</a:t>
            </a:r>
            <a:r>
              <a:rPr lang="en-AU" dirty="0"/>
              <a:t> </a:t>
            </a:r>
            <a:r>
              <a:rPr lang="en-AU" dirty="0" err="1"/>
              <a:t>eu</a:t>
            </a:r>
            <a:r>
              <a:rPr lang="en-AU" dirty="0"/>
              <a:t> </a:t>
            </a:r>
            <a:r>
              <a:rPr lang="en-AU" dirty="0" err="1"/>
              <a:t>leo</a:t>
            </a:r>
            <a:r>
              <a:rPr lang="en-AU" dirty="0"/>
              <a:t>. </a:t>
            </a:r>
            <a:r>
              <a:rPr lang="en-AU" dirty="0" err="1"/>
              <a:t>Vivamus</a:t>
            </a:r>
            <a:r>
              <a:rPr lang="en-AU" dirty="0"/>
              <a:t> </a:t>
            </a:r>
            <a:r>
              <a:rPr lang="en-AU" dirty="0" err="1"/>
              <a:t>sagittis</a:t>
            </a:r>
            <a:r>
              <a:rPr lang="en-AU" dirty="0"/>
              <a:t> </a:t>
            </a:r>
            <a:r>
              <a:rPr lang="en-AU" dirty="0" err="1"/>
              <a:t>lacus</a:t>
            </a:r>
            <a:r>
              <a:rPr lang="en-AU" dirty="0"/>
              <a:t> </a:t>
            </a:r>
            <a:r>
              <a:rPr lang="en-AU" dirty="0" err="1"/>
              <a:t>vel</a:t>
            </a:r>
            <a:r>
              <a:rPr lang="en-AU" dirty="0"/>
              <a:t> </a:t>
            </a:r>
            <a:r>
              <a:rPr lang="en-AU" dirty="0" err="1"/>
              <a:t>augue</a:t>
            </a:r>
            <a:r>
              <a:rPr lang="en-AU" dirty="0"/>
              <a:t> </a:t>
            </a:r>
            <a:r>
              <a:rPr lang="en-AU" dirty="0" err="1"/>
              <a:t>laoreet</a:t>
            </a:r>
            <a:r>
              <a:rPr lang="en-AU" dirty="0"/>
              <a:t> </a:t>
            </a:r>
            <a:r>
              <a:rPr lang="en-AU" dirty="0" err="1"/>
              <a:t>rutrum</a:t>
            </a:r>
            <a:r>
              <a:rPr lang="en-AU" dirty="0"/>
              <a:t> </a:t>
            </a:r>
            <a:r>
              <a:rPr lang="en-AU" dirty="0" err="1"/>
              <a:t>faucibus</a:t>
            </a:r>
            <a:r>
              <a:rPr lang="en-AU" dirty="0"/>
              <a:t> </a:t>
            </a:r>
            <a:r>
              <a:rPr lang="en-AU" dirty="0" err="1"/>
              <a:t>dolor</a:t>
            </a:r>
            <a:r>
              <a:rPr lang="en-AU" dirty="0"/>
              <a:t> </a:t>
            </a:r>
            <a:r>
              <a:rPr lang="en-AU" dirty="0" err="1"/>
              <a:t>auctor</a:t>
            </a:r>
            <a:r>
              <a:rPr lang="en-AU" dirty="0"/>
              <a:t>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sz="2546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AU" sz="2546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AU" sz="2546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AU" sz="2546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AU" sz="2546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AU" sz="2546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AU" sz="2546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AU" sz="2546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AU" sz="2546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AU" sz="2546" b="1" dirty="0">
                <a:solidFill>
                  <a:schemeClr val="accent1"/>
                </a:solidFill>
              </a:rPr>
              <a:t>SUB-HEADING</a:t>
            </a:r>
          </a:p>
          <a:p>
            <a:pPr marL="0" indent="0">
              <a:buNone/>
            </a:pPr>
            <a:r>
              <a:rPr lang="en-AU" dirty="0"/>
              <a:t>Integer </a:t>
            </a:r>
            <a:r>
              <a:rPr lang="en-AU" dirty="0" err="1"/>
              <a:t>posuere</a:t>
            </a:r>
            <a:r>
              <a:rPr lang="en-AU" dirty="0"/>
              <a:t> </a:t>
            </a:r>
            <a:r>
              <a:rPr lang="en-AU" dirty="0" err="1"/>
              <a:t>erat</a:t>
            </a:r>
            <a:r>
              <a:rPr lang="en-AU" dirty="0"/>
              <a:t> a ante </a:t>
            </a:r>
            <a:r>
              <a:rPr lang="en-AU" dirty="0" err="1"/>
              <a:t>venenatis</a:t>
            </a:r>
            <a:r>
              <a:rPr lang="en-AU" dirty="0"/>
              <a:t> </a:t>
            </a:r>
            <a:r>
              <a:rPr lang="en-AU" dirty="0" err="1"/>
              <a:t>dapibus</a:t>
            </a:r>
            <a:r>
              <a:rPr lang="en-AU" dirty="0"/>
              <a:t> </a:t>
            </a:r>
            <a:r>
              <a:rPr lang="en-AU" dirty="0" err="1"/>
              <a:t>posuere</a:t>
            </a:r>
            <a:r>
              <a:rPr lang="en-AU" dirty="0"/>
              <a:t> </a:t>
            </a:r>
            <a:r>
              <a:rPr lang="en-AU" dirty="0" err="1"/>
              <a:t>velit</a:t>
            </a:r>
            <a:r>
              <a:rPr lang="en-AU" dirty="0"/>
              <a:t> </a:t>
            </a:r>
            <a:r>
              <a:rPr lang="en-AU" dirty="0" err="1"/>
              <a:t>aliquet</a:t>
            </a:r>
            <a:r>
              <a:rPr lang="en-AU" dirty="0"/>
              <a:t>. </a:t>
            </a:r>
            <a:r>
              <a:rPr lang="en-AU" dirty="0" err="1"/>
              <a:t>Etiam</a:t>
            </a:r>
            <a:r>
              <a:rPr lang="en-AU" dirty="0"/>
              <a:t> porta </a:t>
            </a:r>
            <a:r>
              <a:rPr lang="en-AU" dirty="0" err="1"/>
              <a:t>sem</a:t>
            </a:r>
            <a:r>
              <a:rPr lang="en-AU" dirty="0"/>
              <a:t> </a:t>
            </a:r>
            <a:r>
              <a:rPr lang="en-AU" dirty="0" err="1"/>
              <a:t>malesuada</a:t>
            </a:r>
            <a:r>
              <a:rPr lang="en-AU" dirty="0"/>
              <a:t> magna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euismod</a:t>
            </a:r>
            <a:r>
              <a:rPr lang="en-AU" dirty="0"/>
              <a:t>. Duis </a:t>
            </a:r>
            <a:r>
              <a:rPr lang="en-AU" dirty="0" err="1"/>
              <a:t>mollis</a:t>
            </a:r>
            <a:r>
              <a:rPr lang="en-AU" dirty="0"/>
              <a:t>, </a:t>
            </a:r>
            <a:r>
              <a:rPr lang="en-AU" dirty="0" err="1"/>
              <a:t>est</a:t>
            </a:r>
            <a:r>
              <a:rPr lang="en-AU" dirty="0"/>
              <a:t> non </a:t>
            </a:r>
            <a:r>
              <a:rPr lang="en-AU" dirty="0" err="1"/>
              <a:t>commodo</a:t>
            </a:r>
            <a:r>
              <a:rPr lang="en-AU" dirty="0"/>
              <a:t> </a:t>
            </a:r>
            <a:r>
              <a:rPr lang="en-AU" dirty="0" err="1"/>
              <a:t>luctus</a:t>
            </a:r>
            <a:r>
              <a:rPr lang="en-AU" dirty="0"/>
              <a:t>, nisi </a:t>
            </a:r>
            <a:r>
              <a:rPr lang="en-AU" dirty="0" err="1"/>
              <a:t>erat</a:t>
            </a:r>
            <a:r>
              <a:rPr lang="en-AU" dirty="0"/>
              <a:t> </a:t>
            </a:r>
            <a:r>
              <a:rPr lang="en-AU" dirty="0" err="1"/>
              <a:t>porttitor</a:t>
            </a:r>
            <a:r>
              <a:rPr lang="en-AU" dirty="0"/>
              <a:t> ligula, </a:t>
            </a:r>
            <a:r>
              <a:rPr lang="en-AU" dirty="0" err="1"/>
              <a:t>eget</a:t>
            </a:r>
            <a:r>
              <a:rPr lang="en-AU" dirty="0"/>
              <a:t> lacinia </a:t>
            </a:r>
            <a:r>
              <a:rPr lang="en-AU" dirty="0" err="1"/>
              <a:t>odio</a:t>
            </a:r>
            <a:r>
              <a:rPr lang="en-AU" dirty="0"/>
              <a:t> </a:t>
            </a:r>
            <a:r>
              <a:rPr lang="en-AU" dirty="0" err="1"/>
              <a:t>sem</a:t>
            </a:r>
            <a:r>
              <a:rPr lang="en-AU" dirty="0"/>
              <a:t> </a:t>
            </a:r>
            <a:r>
              <a:rPr lang="en-AU" dirty="0" err="1"/>
              <a:t>nec</a:t>
            </a:r>
            <a:r>
              <a:rPr lang="en-AU" dirty="0"/>
              <a:t> </a:t>
            </a:r>
            <a:r>
              <a:rPr lang="en-AU" dirty="0" err="1"/>
              <a:t>elit</a:t>
            </a:r>
            <a:r>
              <a:rPr lang="en-AU" dirty="0"/>
              <a:t>. </a:t>
            </a:r>
            <a:r>
              <a:rPr lang="en-AU" dirty="0" err="1"/>
              <a:t>Nullam</a:t>
            </a:r>
            <a:r>
              <a:rPr lang="en-AU" dirty="0"/>
              <a:t> id </a:t>
            </a:r>
            <a:r>
              <a:rPr lang="en-AU" dirty="0" err="1"/>
              <a:t>dolor</a:t>
            </a:r>
            <a:r>
              <a:rPr lang="en-AU" dirty="0"/>
              <a:t> id </a:t>
            </a:r>
            <a:r>
              <a:rPr lang="en-AU" dirty="0" err="1"/>
              <a:t>nibh</a:t>
            </a:r>
            <a:r>
              <a:rPr lang="en-AU" dirty="0"/>
              <a:t> </a:t>
            </a:r>
            <a:r>
              <a:rPr lang="en-AU" dirty="0" err="1"/>
              <a:t>ultricies</a:t>
            </a:r>
            <a:r>
              <a:rPr lang="en-AU" dirty="0"/>
              <a:t> </a:t>
            </a:r>
            <a:r>
              <a:rPr lang="en-AU" dirty="0" err="1"/>
              <a:t>vehicula</a:t>
            </a:r>
            <a:r>
              <a:rPr lang="en-AU" dirty="0"/>
              <a:t> </a:t>
            </a:r>
            <a:r>
              <a:rPr lang="en-AU" dirty="0" err="1"/>
              <a:t>ut</a:t>
            </a:r>
            <a:r>
              <a:rPr lang="en-AU" dirty="0"/>
              <a:t> id </a:t>
            </a:r>
            <a:r>
              <a:rPr lang="en-AU" dirty="0" err="1"/>
              <a:t>elit</a:t>
            </a:r>
            <a:r>
              <a:rPr lang="en-AU" dirty="0"/>
              <a:t>. Cras </a:t>
            </a:r>
            <a:r>
              <a:rPr lang="en-AU" dirty="0" err="1"/>
              <a:t>justo</a:t>
            </a:r>
            <a:r>
              <a:rPr lang="en-AU" dirty="0"/>
              <a:t> </a:t>
            </a:r>
            <a:r>
              <a:rPr lang="en-AU" dirty="0" err="1"/>
              <a:t>odio</a:t>
            </a:r>
            <a:r>
              <a:rPr lang="en-AU" dirty="0"/>
              <a:t>, </a:t>
            </a:r>
            <a:r>
              <a:rPr lang="en-AU" dirty="0" err="1"/>
              <a:t>dapibus</a:t>
            </a:r>
            <a:r>
              <a:rPr lang="en-AU" dirty="0"/>
              <a:t> ac </a:t>
            </a:r>
            <a:r>
              <a:rPr lang="en-AU" dirty="0" err="1"/>
              <a:t>facilisis</a:t>
            </a:r>
            <a:r>
              <a:rPr lang="en-AU" dirty="0"/>
              <a:t> in, </a:t>
            </a:r>
            <a:r>
              <a:rPr lang="en-AU" dirty="0" err="1"/>
              <a:t>egestas</a:t>
            </a:r>
            <a:r>
              <a:rPr lang="en-AU" dirty="0"/>
              <a:t> </a:t>
            </a:r>
            <a:r>
              <a:rPr lang="en-AU" dirty="0" err="1"/>
              <a:t>eget</a:t>
            </a:r>
            <a:r>
              <a:rPr lang="en-AU" dirty="0"/>
              <a:t> </a:t>
            </a:r>
            <a:r>
              <a:rPr lang="en-AU" dirty="0" err="1"/>
              <a:t>quam</a:t>
            </a:r>
            <a:r>
              <a:rPr lang="en-AU" dirty="0"/>
              <a:t>. Morbi </a:t>
            </a:r>
            <a:r>
              <a:rPr lang="en-AU" dirty="0" err="1"/>
              <a:t>leo</a:t>
            </a:r>
            <a:r>
              <a:rPr lang="en-AU" dirty="0"/>
              <a:t> </a:t>
            </a:r>
            <a:r>
              <a:rPr lang="en-AU" dirty="0" err="1"/>
              <a:t>risus</a:t>
            </a:r>
            <a:r>
              <a:rPr lang="en-AU" dirty="0"/>
              <a:t>, porta ac </a:t>
            </a:r>
            <a:r>
              <a:rPr lang="en-AU" dirty="0" err="1"/>
              <a:t>consectetur</a:t>
            </a:r>
            <a:r>
              <a:rPr lang="en-AU" dirty="0"/>
              <a:t> ac, vestibulum at </a:t>
            </a:r>
            <a:r>
              <a:rPr lang="en-AU" dirty="0" err="1"/>
              <a:t>eros</a:t>
            </a:r>
            <a:r>
              <a:rPr lang="en-AU" dirty="0"/>
              <a:t>. Maecenas </a:t>
            </a:r>
            <a:r>
              <a:rPr lang="en-AU" dirty="0" err="1"/>
              <a:t>faucibus</a:t>
            </a:r>
            <a:r>
              <a:rPr lang="en-AU" dirty="0"/>
              <a:t>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interdum</a:t>
            </a:r>
            <a:r>
              <a:rPr lang="en-AU" dirty="0"/>
              <a:t>.</a:t>
            </a:r>
          </a:p>
          <a:p>
            <a:pPr marL="0" indent="0">
              <a:buNone/>
            </a:pPr>
            <a:r>
              <a:rPr lang="en-AU" dirty="0" err="1"/>
              <a:t>Aenean</a:t>
            </a:r>
            <a:r>
              <a:rPr lang="en-AU" dirty="0"/>
              <a:t> </a:t>
            </a:r>
            <a:r>
              <a:rPr lang="en-AU" dirty="0" err="1"/>
              <a:t>eu</a:t>
            </a:r>
            <a:r>
              <a:rPr lang="en-AU" dirty="0"/>
              <a:t> </a:t>
            </a:r>
            <a:r>
              <a:rPr lang="en-AU" dirty="0" err="1"/>
              <a:t>leo</a:t>
            </a:r>
            <a:r>
              <a:rPr lang="en-AU" dirty="0"/>
              <a:t> </a:t>
            </a:r>
            <a:r>
              <a:rPr lang="en-AU" dirty="0" err="1"/>
              <a:t>quam</a:t>
            </a:r>
            <a:r>
              <a:rPr lang="en-AU" dirty="0"/>
              <a:t>. </a:t>
            </a:r>
            <a:r>
              <a:rPr lang="en-AU" dirty="0" err="1"/>
              <a:t>Pellentesque</a:t>
            </a:r>
            <a:r>
              <a:rPr lang="en-AU" dirty="0"/>
              <a:t> </a:t>
            </a:r>
            <a:r>
              <a:rPr lang="en-AU" dirty="0" err="1"/>
              <a:t>ornare</a:t>
            </a:r>
            <a:r>
              <a:rPr lang="en-AU" dirty="0"/>
              <a:t> </a:t>
            </a:r>
            <a:r>
              <a:rPr lang="en-AU" dirty="0" err="1"/>
              <a:t>sem</a:t>
            </a:r>
            <a:r>
              <a:rPr lang="en-AU" dirty="0"/>
              <a:t> lacinia </a:t>
            </a:r>
            <a:r>
              <a:rPr lang="en-AU" dirty="0" err="1"/>
              <a:t>quam</a:t>
            </a:r>
            <a:r>
              <a:rPr lang="en-AU" dirty="0"/>
              <a:t> </a:t>
            </a:r>
            <a:r>
              <a:rPr lang="en-AU" dirty="0" err="1"/>
              <a:t>venenatis</a:t>
            </a:r>
            <a:r>
              <a:rPr lang="en-AU" dirty="0"/>
              <a:t> vestibulum. </a:t>
            </a:r>
            <a:r>
              <a:rPr lang="en-AU" dirty="0" err="1"/>
              <a:t>Sed</a:t>
            </a:r>
            <a:r>
              <a:rPr lang="en-AU" dirty="0"/>
              <a:t> </a:t>
            </a:r>
            <a:r>
              <a:rPr lang="en-AU" dirty="0" err="1"/>
              <a:t>posuere</a:t>
            </a:r>
            <a:r>
              <a:rPr lang="en-AU" dirty="0"/>
              <a:t> </a:t>
            </a:r>
            <a:r>
              <a:rPr lang="en-AU" dirty="0" err="1"/>
              <a:t>consectetur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at </a:t>
            </a:r>
            <a:r>
              <a:rPr lang="en-AU" dirty="0" err="1"/>
              <a:t>lobortis</a:t>
            </a:r>
            <a:r>
              <a:rPr lang="en-AU" dirty="0"/>
              <a:t>. Integer </a:t>
            </a:r>
            <a:r>
              <a:rPr lang="en-AU" dirty="0" err="1"/>
              <a:t>erat</a:t>
            </a:r>
            <a:r>
              <a:rPr lang="en-AU" dirty="0"/>
              <a:t> a ante </a:t>
            </a:r>
            <a:r>
              <a:rPr lang="en-AU" dirty="0" err="1"/>
              <a:t>venenatis</a:t>
            </a:r>
            <a:r>
              <a:rPr lang="en-AU" dirty="0"/>
              <a:t> </a:t>
            </a:r>
            <a:r>
              <a:rPr lang="en-AU" dirty="0" err="1"/>
              <a:t>dapibus</a:t>
            </a:r>
            <a:r>
              <a:rPr lang="en-AU" dirty="0"/>
              <a:t> </a:t>
            </a:r>
            <a:r>
              <a:rPr lang="en-AU" dirty="0" err="1"/>
              <a:t>posuere</a:t>
            </a:r>
            <a:r>
              <a:rPr lang="en-AU" dirty="0"/>
              <a:t> </a:t>
            </a:r>
            <a:r>
              <a:rPr lang="en-AU" dirty="0" err="1"/>
              <a:t>velit</a:t>
            </a:r>
            <a:r>
              <a:rPr lang="en-AU" dirty="0"/>
              <a:t> </a:t>
            </a:r>
            <a:r>
              <a:rPr lang="en-AU" dirty="0" err="1"/>
              <a:t>aliquet</a:t>
            </a:r>
            <a:r>
              <a:rPr lang="en-AU" dirty="0"/>
              <a:t>. Lorem ipsum </a:t>
            </a:r>
            <a:r>
              <a:rPr lang="en-AU" dirty="0" err="1"/>
              <a:t>dolor</a:t>
            </a:r>
            <a:r>
              <a:rPr lang="en-AU" dirty="0"/>
              <a:t> sit </a:t>
            </a:r>
            <a:r>
              <a:rPr lang="en-AU" dirty="0" err="1"/>
              <a:t>amet</a:t>
            </a:r>
            <a:r>
              <a:rPr lang="en-AU" dirty="0"/>
              <a:t>, </a:t>
            </a:r>
            <a:r>
              <a:rPr lang="en-AU" dirty="0" err="1"/>
              <a:t>adipiscing</a:t>
            </a:r>
            <a:r>
              <a:rPr lang="en-AU" dirty="0"/>
              <a:t> </a:t>
            </a:r>
            <a:r>
              <a:rPr lang="en-AU" dirty="0" err="1"/>
              <a:t>elit</a:t>
            </a:r>
            <a:r>
              <a:rPr lang="en-AU" dirty="0"/>
              <a:t>. </a:t>
            </a:r>
            <a:r>
              <a:rPr lang="en-AU" dirty="0" err="1"/>
              <a:t>Sed</a:t>
            </a:r>
            <a:r>
              <a:rPr lang="en-AU" dirty="0"/>
              <a:t> </a:t>
            </a:r>
            <a:r>
              <a:rPr lang="en-AU" dirty="0" err="1"/>
              <a:t>posuere</a:t>
            </a:r>
            <a:r>
              <a:rPr lang="en-AU" dirty="0"/>
              <a:t> </a:t>
            </a:r>
            <a:r>
              <a:rPr lang="en-AU" dirty="0" err="1"/>
              <a:t>consectetur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at </a:t>
            </a:r>
            <a:r>
              <a:rPr lang="en-AU" dirty="0" err="1"/>
              <a:t>lobortis</a:t>
            </a:r>
            <a:r>
              <a:rPr lang="en-AU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54BF10-0D0C-2C42-8EA9-25B5D8C668C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AU" dirty="0"/>
              <a:t>Author’s Name, Author’s Name, Author’s Name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C3F3C79-8239-6241-9E77-FDACD04B9CF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AU" dirty="0" err="1"/>
              <a:t>Nullam</a:t>
            </a:r>
            <a:r>
              <a:rPr lang="en-AU" dirty="0"/>
              <a:t> </a:t>
            </a:r>
            <a:r>
              <a:rPr lang="en-AU" dirty="0" err="1"/>
              <a:t>quis</a:t>
            </a:r>
            <a:r>
              <a:rPr lang="en-AU" dirty="0"/>
              <a:t> </a:t>
            </a:r>
            <a:r>
              <a:rPr lang="en-AU" dirty="0" err="1"/>
              <a:t>risus</a:t>
            </a:r>
            <a:r>
              <a:rPr lang="en-AU" dirty="0"/>
              <a:t> </a:t>
            </a:r>
            <a:r>
              <a:rPr lang="en-AU" dirty="0" err="1"/>
              <a:t>eget</a:t>
            </a:r>
            <a:r>
              <a:rPr lang="en-AU" dirty="0"/>
              <a:t> </a:t>
            </a:r>
            <a:r>
              <a:rPr lang="en-AU" dirty="0" err="1"/>
              <a:t>urna</a:t>
            </a:r>
            <a:r>
              <a:rPr lang="en-AU" dirty="0"/>
              <a:t>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ornare</a:t>
            </a:r>
            <a:r>
              <a:rPr lang="en-AU" dirty="0"/>
              <a:t> </a:t>
            </a:r>
            <a:r>
              <a:rPr lang="en-AU" dirty="0" err="1"/>
              <a:t>vel</a:t>
            </a:r>
            <a:r>
              <a:rPr lang="en-AU" dirty="0"/>
              <a:t> </a:t>
            </a:r>
            <a:r>
              <a:rPr lang="en-AU" dirty="0" err="1"/>
              <a:t>eu</a:t>
            </a:r>
            <a:r>
              <a:rPr lang="en-AU" dirty="0"/>
              <a:t> </a:t>
            </a:r>
            <a:r>
              <a:rPr lang="en-AU" dirty="0" err="1"/>
              <a:t>leo</a:t>
            </a:r>
            <a:r>
              <a:rPr lang="en-AU" dirty="0"/>
              <a:t> vestibulum </a:t>
            </a:r>
            <a:r>
              <a:rPr lang="en-AU" dirty="0" err="1"/>
              <a:t>curabitur</a:t>
            </a:r>
            <a:r>
              <a:rPr lang="en-AU" dirty="0"/>
              <a:t> </a:t>
            </a:r>
            <a:r>
              <a:rPr lang="en-AU" dirty="0" err="1"/>
              <a:t>blandit</a:t>
            </a:r>
            <a:r>
              <a:rPr lang="en-AU" dirty="0"/>
              <a:t> id ligula porta </a:t>
            </a:r>
            <a:r>
              <a:rPr lang="en-AU" dirty="0" err="1"/>
              <a:t>felis</a:t>
            </a:r>
            <a:r>
              <a:rPr lang="en-AU" dirty="0"/>
              <a:t> </a:t>
            </a:r>
            <a:r>
              <a:rPr lang="en-AU" dirty="0" err="1"/>
              <a:t>euismod</a:t>
            </a:r>
            <a:r>
              <a:rPr lang="en-AU" dirty="0"/>
              <a:t> semper </a:t>
            </a:r>
            <a:r>
              <a:rPr lang="en-AU" dirty="0" err="1"/>
              <a:t>curabitur</a:t>
            </a:r>
            <a:r>
              <a:rPr lang="en-AU" dirty="0"/>
              <a:t> </a:t>
            </a:r>
            <a:r>
              <a:rPr lang="en-AU" dirty="0" err="1"/>
              <a:t>blandit</a:t>
            </a:r>
            <a:r>
              <a:rPr lang="en-AU" dirty="0"/>
              <a:t> tempus </a:t>
            </a:r>
            <a:r>
              <a:rPr lang="en-AU" dirty="0" err="1"/>
              <a:t>porttitor</a:t>
            </a:r>
            <a:r>
              <a:rPr lang="en-AU" dirty="0"/>
              <a:t> </a:t>
            </a:r>
            <a:r>
              <a:rPr lang="en-AU" dirty="0" err="1"/>
              <a:t>maecenas</a:t>
            </a:r>
            <a:r>
              <a:rPr lang="en-AU" dirty="0"/>
              <a:t> </a:t>
            </a:r>
            <a:r>
              <a:rPr lang="en-AU" dirty="0" err="1"/>
              <a:t>sed</a:t>
            </a:r>
            <a:r>
              <a:rPr lang="en-AU" dirty="0"/>
              <a:t> diam.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xmlns="" id="{787AA5DF-CA2F-4749-B36E-8165CDA082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243248"/>
              </p:ext>
            </p:extLst>
          </p:nvPr>
        </p:nvGraphicFramePr>
        <p:xfrm>
          <a:off x="1421262" y="15148847"/>
          <a:ext cx="5680578" cy="332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xmlns="" id="{7DCFBCF3-BD08-C449-8677-9004EBA2C6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373539"/>
              </p:ext>
            </p:extLst>
          </p:nvPr>
        </p:nvGraphicFramePr>
        <p:xfrm>
          <a:off x="8098079" y="19619996"/>
          <a:ext cx="5269248" cy="5927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09610FB-E251-574E-98E8-C25CBA3A8C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9" t="7338" r="22789" b="8733"/>
          <a:stretch/>
        </p:blipFill>
        <p:spPr>
          <a:xfrm>
            <a:off x="14264640" y="10879294"/>
            <a:ext cx="5648860" cy="435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76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6DDDFF1-A939-424C-A501-A2D00671B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INSERT PRESENTATION TITLE HERE, PLEASE SET TO UPPERCASE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2F33CB7-4938-D34E-B369-C201D08CD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546" b="1" dirty="0">
                <a:solidFill>
                  <a:schemeClr val="accent1"/>
                </a:solidFill>
              </a:rPr>
              <a:t>SUB-HEADING</a:t>
            </a:r>
          </a:p>
          <a:p>
            <a:pPr marL="0" indent="0">
              <a:buNone/>
            </a:pPr>
            <a:r>
              <a:rPr lang="en-AU" dirty="0"/>
              <a:t>Bibendum </a:t>
            </a:r>
            <a:r>
              <a:rPr lang="en-AU" dirty="0" err="1"/>
              <a:t>nulla</a:t>
            </a:r>
            <a:r>
              <a:rPr lang="en-AU" dirty="0"/>
              <a:t> </a:t>
            </a:r>
            <a:r>
              <a:rPr lang="en-AU" dirty="0" err="1"/>
              <a:t>sed</a:t>
            </a:r>
            <a:r>
              <a:rPr lang="en-AU" dirty="0"/>
              <a:t> </a:t>
            </a:r>
            <a:r>
              <a:rPr lang="en-AU" dirty="0" err="1"/>
              <a:t>consectetur</a:t>
            </a:r>
            <a:r>
              <a:rPr lang="en-AU" dirty="0"/>
              <a:t> </a:t>
            </a:r>
            <a:r>
              <a:rPr lang="en-AU" dirty="0" err="1"/>
              <a:t>nullam</a:t>
            </a:r>
            <a:r>
              <a:rPr lang="en-AU" dirty="0"/>
              <a:t> </a:t>
            </a:r>
            <a:r>
              <a:rPr lang="en-AU" dirty="0" err="1"/>
              <a:t>quis</a:t>
            </a:r>
            <a:r>
              <a:rPr lang="en-AU" dirty="0"/>
              <a:t> </a:t>
            </a:r>
            <a:r>
              <a:rPr lang="en-AU" dirty="0" err="1"/>
              <a:t>risus</a:t>
            </a:r>
            <a:r>
              <a:rPr lang="en-AU" dirty="0"/>
              <a:t> </a:t>
            </a:r>
            <a:r>
              <a:rPr lang="en-AU" dirty="0" err="1"/>
              <a:t>eget</a:t>
            </a:r>
            <a:r>
              <a:rPr lang="en-AU" dirty="0"/>
              <a:t> </a:t>
            </a:r>
            <a:r>
              <a:rPr lang="en-AU" dirty="0" err="1"/>
              <a:t>urna</a:t>
            </a:r>
            <a:r>
              <a:rPr lang="en-AU" dirty="0"/>
              <a:t>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ornare</a:t>
            </a:r>
            <a:r>
              <a:rPr lang="en-AU" dirty="0"/>
              <a:t> </a:t>
            </a:r>
            <a:r>
              <a:rPr lang="en-AU" dirty="0" err="1"/>
              <a:t>vel</a:t>
            </a:r>
            <a:r>
              <a:rPr lang="en-AU" dirty="0"/>
              <a:t> </a:t>
            </a:r>
            <a:r>
              <a:rPr lang="en-AU" dirty="0" err="1"/>
              <a:t>eu</a:t>
            </a:r>
            <a:r>
              <a:rPr lang="en-AU" dirty="0"/>
              <a:t> </a:t>
            </a:r>
            <a:r>
              <a:rPr lang="en-AU" dirty="0" err="1"/>
              <a:t>leo</a:t>
            </a:r>
            <a:r>
              <a:rPr lang="en-AU" dirty="0"/>
              <a:t>, </a:t>
            </a:r>
            <a:r>
              <a:rPr lang="en-AU" dirty="0" err="1"/>
              <a:t>curabitur</a:t>
            </a:r>
            <a:r>
              <a:rPr lang="en-AU" dirty="0"/>
              <a:t> </a:t>
            </a:r>
            <a:r>
              <a:rPr lang="en-AU" dirty="0" err="1"/>
              <a:t>blandit</a:t>
            </a:r>
            <a:r>
              <a:rPr lang="en-AU" dirty="0"/>
              <a:t> tempus </a:t>
            </a:r>
            <a:r>
              <a:rPr lang="en-AU" dirty="0" err="1"/>
              <a:t>porttitor</a:t>
            </a:r>
            <a:r>
              <a:rPr lang="en-AU" dirty="0"/>
              <a:t>. </a:t>
            </a:r>
          </a:p>
          <a:p>
            <a:pPr marL="0" indent="0">
              <a:buNone/>
            </a:pPr>
            <a:r>
              <a:rPr lang="en-AU" dirty="0"/>
              <a:t>Lorem ipsum </a:t>
            </a:r>
            <a:r>
              <a:rPr lang="en-AU" dirty="0" err="1"/>
              <a:t>dolor</a:t>
            </a:r>
            <a:r>
              <a:rPr lang="en-AU" dirty="0"/>
              <a:t> sit </a:t>
            </a:r>
            <a:r>
              <a:rPr lang="en-AU" dirty="0" err="1"/>
              <a:t>amet</a:t>
            </a:r>
            <a:r>
              <a:rPr lang="en-AU" dirty="0"/>
              <a:t> </a:t>
            </a:r>
            <a:r>
              <a:rPr lang="en-AU" dirty="0" err="1"/>
              <a:t>consectetur</a:t>
            </a:r>
            <a:r>
              <a:rPr lang="en-AU" dirty="0"/>
              <a:t> </a:t>
            </a:r>
            <a:r>
              <a:rPr lang="en-AU" dirty="0" err="1"/>
              <a:t>adipiscing</a:t>
            </a:r>
            <a:r>
              <a:rPr lang="en-AU" dirty="0"/>
              <a:t> </a:t>
            </a:r>
            <a:r>
              <a:rPr lang="en-AU" dirty="0" err="1"/>
              <a:t>elit</a:t>
            </a:r>
            <a:r>
              <a:rPr lang="en-AU" dirty="0"/>
              <a:t> ligula </a:t>
            </a:r>
            <a:r>
              <a:rPr lang="en-AU" dirty="0" err="1"/>
              <a:t>maecenas</a:t>
            </a:r>
            <a:r>
              <a:rPr lang="en-AU" dirty="0"/>
              <a:t> </a:t>
            </a:r>
            <a:r>
              <a:rPr lang="en-AU" dirty="0" err="1"/>
              <a:t>faucibus</a:t>
            </a:r>
            <a:r>
              <a:rPr lang="en-AU" dirty="0"/>
              <a:t>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interdum</a:t>
            </a:r>
            <a:r>
              <a:rPr lang="en-AU" dirty="0"/>
              <a:t>. </a:t>
            </a:r>
            <a:r>
              <a:rPr lang="en-AU" dirty="0" err="1"/>
              <a:t>Nulla</a:t>
            </a:r>
            <a:r>
              <a:rPr lang="en-AU" dirty="0"/>
              <a:t> vitae </a:t>
            </a:r>
            <a:r>
              <a:rPr lang="en-AU" dirty="0" err="1"/>
              <a:t>elit</a:t>
            </a:r>
            <a:r>
              <a:rPr lang="en-AU" dirty="0"/>
              <a:t> libero a pharetra </a:t>
            </a:r>
            <a:r>
              <a:rPr lang="en-AU" dirty="0" err="1"/>
              <a:t>augue</a:t>
            </a:r>
            <a:r>
              <a:rPr lang="en-AU" dirty="0"/>
              <a:t> </a:t>
            </a:r>
            <a:r>
              <a:rPr lang="en-AU" dirty="0" err="1"/>
              <a:t>curabitur</a:t>
            </a:r>
            <a:r>
              <a:rPr lang="en-AU" dirty="0"/>
              <a:t> </a:t>
            </a:r>
            <a:r>
              <a:rPr lang="en-AU" dirty="0" err="1"/>
              <a:t>blandit</a:t>
            </a:r>
            <a:r>
              <a:rPr lang="en-AU" dirty="0"/>
              <a:t> tempus </a:t>
            </a:r>
            <a:r>
              <a:rPr lang="en-AU" dirty="0" err="1"/>
              <a:t>porttitor</a:t>
            </a:r>
            <a:r>
              <a:rPr lang="en-AU" dirty="0"/>
              <a:t> </a:t>
            </a:r>
            <a:r>
              <a:rPr lang="en-AU" dirty="0" err="1"/>
              <a:t>vel</a:t>
            </a:r>
            <a:r>
              <a:rPr lang="en-AU" dirty="0"/>
              <a:t> </a:t>
            </a:r>
            <a:r>
              <a:rPr lang="en-AU" dirty="0" err="1"/>
              <a:t>ornare</a:t>
            </a:r>
            <a:r>
              <a:rPr lang="en-AU" dirty="0"/>
              <a:t>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Maecenas </a:t>
            </a:r>
            <a:r>
              <a:rPr lang="en-AU" dirty="0" err="1"/>
              <a:t>sed</a:t>
            </a:r>
            <a:r>
              <a:rPr lang="en-AU" dirty="0"/>
              <a:t> </a:t>
            </a:r>
            <a:r>
              <a:rPr lang="en-AU" dirty="0" err="1"/>
              <a:t>diam</a:t>
            </a:r>
            <a:r>
              <a:rPr lang="en-AU" dirty="0"/>
              <a:t> </a:t>
            </a:r>
            <a:r>
              <a:rPr lang="en-AU" dirty="0" err="1"/>
              <a:t>eget</a:t>
            </a:r>
            <a:r>
              <a:rPr lang="en-AU" dirty="0"/>
              <a:t> </a:t>
            </a:r>
            <a:r>
              <a:rPr lang="en-AU" dirty="0" err="1"/>
              <a:t>risus</a:t>
            </a:r>
            <a:r>
              <a:rPr lang="en-AU" dirty="0"/>
              <a:t> </a:t>
            </a:r>
            <a:r>
              <a:rPr lang="en-AU" dirty="0" err="1"/>
              <a:t>varius</a:t>
            </a:r>
            <a:r>
              <a:rPr lang="en-AU" dirty="0"/>
              <a:t> </a:t>
            </a:r>
            <a:r>
              <a:rPr lang="en-AU" dirty="0" err="1"/>
              <a:t>blandit</a:t>
            </a:r>
            <a:r>
              <a:rPr lang="en-AU" dirty="0"/>
              <a:t> sit </a:t>
            </a:r>
            <a:r>
              <a:rPr lang="en-AU" dirty="0" err="1"/>
              <a:t>amet</a:t>
            </a:r>
            <a:r>
              <a:rPr lang="en-AU" dirty="0"/>
              <a:t> non magna lorem ipsum </a:t>
            </a:r>
            <a:r>
              <a:rPr lang="en-AU" dirty="0" err="1"/>
              <a:t>dolor</a:t>
            </a:r>
            <a:r>
              <a:rPr lang="en-AU" dirty="0"/>
              <a:t> sit </a:t>
            </a:r>
            <a:r>
              <a:rPr lang="en-AU" dirty="0" err="1"/>
              <a:t>amet</a:t>
            </a:r>
            <a:r>
              <a:rPr lang="en-AU" dirty="0"/>
              <a:t> </a:t>
            </a:r>
            <a:r>
              <a:rPr lang="en-AU" dirty="0" err="1"/>
              <a:t>consectetur</a:t>
            </a:r>
            <a:r>
              <a:rPr lang="en-AU" dirty="0"/>
              <a:t> </a:t>
            </a:r>
            <a:r>
              <a:rPr lang="en-AU" dirty="0" err="1"/>
              <a:t>adipiscing</a:t>
            </a:r>
            <a:r>
              <a:rPr lang="en-AU" dirty="0"/>
              <a:t> </a:t>
            </a:r>
            <a:r>
              <a:rPr lang="en-AU" dirty="0" err="1"/>
              <a:t>elit</a:t>
            </a:r>
            <a:r>
              <a:rPr lang="en-AU" dirty="0"/>
              <a:t>. Vestibulum id ligula porta </a:t>
            </a:r>
            <a:r>
              <a:rPr lang="en-AU" dirty="0" err="1"/>
              <a:t>felis</a:t>
            </a:r>
            <a:r>
              <a:rPr lang="en-AU" dirty="0"/>
              <a:t> </a:t>
            </a:r>
            <a:r>
              <a:rPr lang="en-AU" dirty="0" err="1"/>
              <a:t>euismod</a:t>
            </a:r>
            <a:r>
              <a:rPr lang="en-AU" dirty="0"/>
              <a:t> semper </a:t>
            </a:r>
            <a:r>
              <a:rPr lang="en-AU" dirty="0" err="1"/>
              <a:t>eu</a:t>
            </a:r>
            <a:r>
              <a:rPr lang="en-AU" dirty="0"/>
              <a:t> </a:t>
            </a:r>
            <a:r>
              <a:rPr lang="en-AU" dirty="0" err="1"/>
              <a:t>leo</a:t>
            </a:r>
            <a:r>
              <a:rPr lang="en-AU" dirty="0"/>
              <a:t> </a:t>
            </a:r>
            <a:r>
              <a:rPr lang="en-AU" dirty="0" err="1"/>
              <a:t>quam</a:t>
            </a:r>
            <a:r>
              <a:rPr lang="en-AU" dirty="0"/>
              <a:t>. </a:t>
            </a:r>
          </a:p>
          <a:p>
            <a:pPr marL="0" indent="0">
              <a:buNone/>
            </a:pPr>
            <a:r>
              <a:rPr lang="en-AU" dirty="0" err="1"/>
              <a:t>Pellentesque</a:t>
            </a:r>
            <a:r>
              <a:rPr lang="en-AU" dirty="0"/>
              <a:t> </a:t>
            </a:r>
            <a:r>
              <a:rPr lang="en-AU" dirty="0" err="1"/>
              <a:t>ornare</a:t>
            </a:r>
            <a:r>
              <a:rPr lang="en-AU" dirty="0"/>
              <a:t> </a:t>
            </a:r>
            <a:r>
              <a:rPr lang="en-AU" dirty="0" err="1"/>
              <a:t>sem</a:t>
            </a:r>
            <a:r>
              <a:rPr lang="en-AU" dirty="0"/>
              <a:t> lacinia </a:t>
            </a:r>
            <a:r>
              <a:rPr lang="en-AU" dirty="0" err="1"/>
              <a:t>quam</a:t>
            </a:r>
            <a:r>
              <a:rPr lang="en-AU" dirty="0"/>
              <a:t> </a:t>
            </a:r>
            <a:r>
              <a:rPr lang="en-AU" dirty="0" err="1"/>
              <a:t>venenatis</a:t>
            </a:r>
            <a:r>
              <a:rPr lang="en-AU" dirty="0"/>
              <a:t> vestibulum </a:t>
            </a:r>
            <a:r>
              <a:rPr lang="en-AU" dirty="0" err="1"/>
              <a:t>nulla</a:t>
            </a:r>
            <a:r>
              <a:rPr lang="en-AU" dirty="0"/>
              <a:t> vitae </a:t>
            </a:r>
            <a:r>
              <a:rPr lang="en-AU" dirty="0" err="1"/>
              <a:t>elit</a:t>
            </a:r>
            <a:r>
              <a:rPr lang="en-AU" dirty="0"/>
              <a:t> libero a pharetra </a:t>
            </a:r>
            <a:r>
              <a:rPr lang="en-AU" dirty="0" err="1"/>
              <a:t>augue</a:t>
            </a:r>
            <a:r>
              <a:rPr lang="en-AU" dirty="0"/>
              <a:t>. Maecenas </a:t>
            </a:r>
            <a:r>
              <a:rPr lang="en-AU" dirty="0" err="1"/>
              <a:t>sed</a:t>
            </a:r>
            <a:r>
              <a:rPr lang="en-AU" dirty="0"/>
              <a:t> </a:t>
            </a:r>
            <a:r>
              <a:rPr lang="en-AU" dirty="0" err="1"/>
              <a:t>diam</a:t>
            </a:r>
            <a:r>
              <a:rPr lang="en-AU" dirty="0"/>
              <a:t> </a:t>
            </a:r>
            <a:r>
              <a:rPr lang="en-AU" dirty="0" err="1"/>
              <a:t>eget</a:t>
            </a:r>
            <a:r>
              <a:rPr lang="en-AU" dirty="0"/>
              <a:t> </a:t>
            </a:r>
            <a:r>
              <a:rPr lang="en-AU" dirty="0" err="1"/>
              <a:t>risus</a:t>
            </a:r>
            <a:r>
              <a:rPr lang="en-AU" dirty="0"/>
              <a:t> </a:t>
            </a:r>
            <a:r>
              <a:rPr lang="en-AU" dirty="0" err="1"/>
              <a:t>varius</a:t>
            </a:r>
            <a:r>
              <a:rPr lang="en-AU" dirty="0"/>
              <a:t> </a:t>
            </a:r>
            <a:r>
              <a:rPr lang="en-AU" dirty="0" err="1"/>
              <a:t>blandit</a:t>
            </a:r>
            <a:r>
              <a:rPr lang="en-AU" dirty="0"/>
              <a:t> sit </a:t>
            </a:r>
            <a:r>
              <a:rPr lang="en-AU" dirty="0" err="1"/>
              <a:t>amet</a:t>
            </a:r>
            <a:r>
              <a:rPr lang="en-AU" dirty="0"/>
              <a:t> non magna. Duis </a:t>
            </a:r>
            <a:r>
              <a:rPr lang="en-AU" dirty="0" err="1"/>
              <a:t>mollis</a:t>
            </a:r>
            <a:r>
              <a:rPr lang="en-AU" dirty="0"/>
              <a:t>, </a:t>
            </a:r>
            <a:r>
              <a:rPr lang="en-AU" dirty="0" err="1"/>
              <a:t>est</a:t>
            </a:r>
            <a:r>
              <a:rPr lang="en-AU" dirty="0"/>
              <a:t> non </a:t>
            </a:r>
            <a:r>
              <a:rPr lang="en-AU" dirty="0" err="1"/>
              <a:t>commodo</a:t>
            </a:r>
            <a:r>
              <a:rPr lang="en-AU" dirty="0"/>
              <a:t> </a:t>
            </a:r>
            <a:r>
              <a:rPr lang="en-AU" dirty="0" err="1"/>
              <a:t>luctus</a:t>
            </a:r>
            <a:r>
              <a:rPr lang="en-AU" dirty="0"/>
              <a:t>, nisi </a:t>
            </a:r>
            <a:r>
              <a:rPr lang="en-AU" dirty="0" err="1"/>
              <a:t>erat</a:t>
            </a:r>
            <a:r>
              <a:rPr lang="en-AU" dirty="0"/>
              <a:t> </a:t>
            </a:r>
            <a:r>
              <a:rPr lang="en-AU" dirty="0" err="1"/>
              <a:t>porttitor</a:t>
            </a:r>
            <a:r>
              <a:rPr lang="en-AU" dirty="0"/>
              <a:t> ligula, </a:t>
            </a:r>
            <a:r>
              <a:rPr lang="en-AU" dirty="0" err="1"/>
              <a:t>eget</a:t>
            </a:r>
            <a:r>
              <a:rPr lang="en-AU" dirty="0"/>
              <a:t> lacinia </a:t>
            </a:r>
            <a:r>
              <a:rPr lang="en-AU" dirty="0" err="1"/>
              <a:t>odio</a:t>
            </a:r>
            <a:r>
              <a:rPr lang="en-AU" dirty="0"/>
              <a:t> </a:t>
            </a:r>
            <a:r>
              <a:rPr lang="en-AU" dirty="0" err="1"/>
              <a:t>sem</a:t>
            </a:r>
            <a:r>
              <a:rPr lang="en-AU" dirty="0"/>
              <a:t> </a:t>
            </a:r>
            <a:r>
              <a:rPr lang="en-AU" dirty="0" err="1"/>
              <a:t>nec</a:t>
            </a:r>
            <a:r>
              <a:rPr lang="en-AU" dirty="0"/>
              <a:t> </a:t>
            </a:r>
            <a:r>
              <a:rPr lang="en-AU" dirty="0" err="1"/>
              <a:t>elit</a:t>
            </a:r>
            <a:r>
              <a:rPr lang="en-AU" dirty="0"/>
              <a:t>. </a:t>
            </a:r>
            <a:r>
              <a:rPr lang="en-AU" dirty="0" err="1"/>
              <a:t>Etiam</a:t>
            </a:r>
            <a:r>
              <a:rPr lang="en-AU" dirty="0"/>
              <a:t> porta </a:t>
            </a:r>
            <a:r>
              <a:rPr lang="en-AU" dirty="0" err="1"/>
              <a:t>sem</a:t>
            </a:r>
            <a:r>
              <a:rPr lang="en-AU" dirty="0"/>
              <a:t> </a:t>
            </a:r>
            <a:r>
              <a:rPr lang="en-AU" dirty="0" err="1"/>
              <a:t>malesuada</a:t>
            </a:r>
            <a:r>
              <a:rPr lang="en-AU" dirty="0"/>
              <a:t> magna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euismod</a:t>
            </a:r>
            <a:r>
              <a:rPr lang="en-AU" dirty="0"/>
              <a:t>. 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sz="2546" b="1" dirty="0">
                <a:solidFill>
                  <a:schemeClr val="accent1"/>
                </a:solidFill>
              </a:rPr>
              <a:t>SUB-HEADING</a:t>
            </a:r>
          </a:p>
          <a:p>
            <a:pPr marL="0" indent="0">
              <a:buNone/>
            </a:pPr>
            <a:r>
              <a:rPr lang="en-AU" dirty="0" err="1"/>
              <a:t>Sed</a:t>
            </a:r>
            <a:r>
              <a:rPr lang="en-AU" dirty="0"/>
              <a:t> </a:t>
            </a:r>
            <a:r>
              <a:rPr lang="en-AU" dirty="0" err="1"/>
              <a:t>posuere</a:t>
            </a:r>
            <a:r>
              <a:rPr lang="en-AU" dirty="0"/>
              <a:t> </a:t>
            </a:r>
            <a:r>
              <a:rPr lang="en-AU" dirty="0" err="1"/>
              <a:t>consectetur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at </a:t>
            </a:r>
            <a:r>
              <a:rPr lang="en-AU" dirty="0" err="1"/>
              <a:t>lobortis</a:t>
            </a:r>
            <a:r>
              <a:rPr lang="en-AU" dirty="0"/>
              <a:t>. Maecenas </a:t>
            </a:r>
            <a:r>
              <a:rPr lang="en-AU" dirty="0" err="1"/>
              <a:t>faucibus</a:t>
            </a:r>
            <a:r>
              <a:rPr lang="en-AU" dirty="0"/>
              <a:t>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interdum</a:t>
            </a:r>
            <a:r>
              <a:rPr lang="en-AU" dirty="0"/>
              <a:t>. </a:t>
            </a:r>
            <a:r>
              <a:rPr lang="en-AU" dirty="0" err="1"/>
              <a:t>Praesent</a:t>
            </a:r>
            <a:r>
              <a:rPr lang="en-AU" dirty="0"/>
              <a:t> </a:t>
            </a:r>
            <a:r>
              <a:rPr lang="en-AU" dirty="0" err="1"/>
              <a:t>commodo</a:t>
            </a:r>
            <a:r>
              <a:rPr lang="en-AU" dirty="0"/>
              <a:t> cursus magna, </a:t>
            </a:r>
            <a:r>
              <a:rPr lang="en-AU" dirty="0" err="1"/>
              <a:t>vel</a:t>
            </a:r>
            <a:r>
              <a:rPr lang="en-AU" dirty="0"/>
              <a:t> </a:t>
            </a:r>
            <a:r>
              <a:rPr lang="en-AU" dirty="0" err="1"/>
              <a:t>scelerisque</a:t>
            </a:r>
            <a:r>
              <a:rPr lang="en-AU" dirty="0"/>
              <a:t> </a:t>
            </a:r>
            <a:r>
              <a:rPr lang="en-AU" dirty="0" err="1"/>
              <a:t>nisl</a:t>
            </a:r>
            <a:r>
              <a:rPr lang="en-AU" dirty="0"/>
              <a:t> </a:t>
            </a:r>
            <a:r>
              <a:rPr lang="en-AU" dirty="0" err="1"/>
              <a:t>consectetur</a:t>
            </a:r>
            <a:r>
              <a:rPr lang="en-AU" dirty="0"/>
              <a:t> et. </a:t>
            </a:r>
            <a:r>
              <a:rPr lang="en-AU" dirty="0" err="1"/>
              <a:t>Donec</a:t>
            </a:r>
            <a:r>
              <a:rPr lang="en-AU" dirty="0"/>
              <a:t> </a:t>
            </a:r>
            <a:r>
              <a:rPr lang="en-AU" dirty="0" err="1"/>
              <a:t>ullamcorper</a:t>
            </a:r>
            <a:r>
              <a:rPr lang="en-AU" dirty="0"/>
              <a:t> </a:t>
            </a:r>
            <a:r>
              <a:rPr lang="en-AU" dirty="0" err="1"/>
              <a:t>nulla</a:t>
            </a:r>
            <a:r>
              <a:rPr lang="en-AU" dirty="0"/>
              <a:t> non </a:t>
            </a:r>
            <a:r>
              <a:rPr lang="en-AU" dirty="0" err="1"/>
              <a:t>metus</a:t>
            </a:r>
            <a:r>
              <a:rPr lang="en-AU" dirty="0"/>
              <a:t> </a:t>
            </a:r>
            <a:r>
              <a:rPr lang="en-AU" dirty="0" err="1"/>
              <a:t>auctor</a:t>
            </a:r>
            <a:r>
              <a:rPr lang="en-AU" dirty="0"/>
              <a:t> </a:t>
            </a:r>
            <a:r>
              <a:rPr lang="en-AU" dirty="0" err="1"/>
              <a:t>fringilla</a:t>
            </a:r>
            <a:r>
              <a:rPr lang="en-AU" dirty="0"/>
              <a:t>. </a:t>
            </a:r>
            <a:r>
              <a:rPr lang="en-AU" dirty="0" err="1"/>
              <a:t>Etiam</a:t>
            </a:r>
            <a:r>
              <a:rPr lang="en-AU" dirty="0"/>
              <a:t> porta </a:t>
            </a:r>
            <a:r>
              <a:rPr lang="en-AU" dirty="0" err="1"/>
              <a:t>sem</a:t>
            </a:r>
            <a:r>
              <a:rPr lang="en-AU" dirty="0"/>
              <a:t> </a:t>
            </a:r>
            <a:r>
              <a:rPr lang="en-AU" dirty="0" err="1"/>
              <a:t>malesuada</a:t>
            </a:r>
            <a:r>
              <a:rPr lang="en-AU" dirty="0"/>
              <a:t> magna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euismod</a:t>
            </a:r>
            <a:r>
              <a:rPr lang="en-AU" dirty="0"/>
              <a:t>. </a:t>
            </a:r>
            <a:r>
              <a:rPr lang="en-AU" dirty="0" err="1"/>
              <a:t>Curabitur</a:t>
            </a:r>
            <a:r>
              <a:rPr lang="en-AU" dirty="0"/>
              <a:t> </a:t>
            </a:r>
            <a:r>
              <a:rPr lang="en-AU" dirty="0" err="1"/>
              <a:t>blandit</a:t>
            </a:r>
            <a:r>
              <a:rPr lang="en-AU" dirty="0"/>
              <a:t> tempus </a:t>
            </a:r>
            <a:r>
              <a:rPr lang="en-AU" dirty="0" err="1"/>
              <a:t>porttitor</a:t>
            </a:r>
            <a:r>
              <a:rPr lang="en-AU" dirty="0"/>
              <a:t>.</a:t>
            </a:r>
          </a:p>
          <a:p>
            <a:r>
              <a:rPr lang="en-AU" dirty="0"/>
              <a:t>Cras </a:t>
            </a:r>
            <a:r>
              <a:rPr lang="en-AU" dirty="0" err="1"/>
              <a:t>mattis</a:t>
            </a:r>
            <a:r>
              <a:rPr lang="en-AU" dirty="0"/>
              <a:t> </a:t>
            </a:r>
            <a:r>
              <a:rPr lang="en-AU" dirty="0" err="1"/>
              <a:t>consectetur</a:t>
            </a:r>
            <a:r>
              <a:rPr lang="en-AU" dirty="0"/>
              <a:t> </a:t>
            </a:r>
            <a:r>
              <a:rPr lang="en-AU" dirty="0" err="1"/>
              <a:t>purus</a:t>
            </a:r>
            <a:r>
              <a:rPr lang="en-AU" dirty="0"/>
              <a:t> </a:t>
            </a:r>
          </a:p>
          <a:p>
            <a:r>
              <a:rPr lang="en-AU" dirty="0"/>
              <a:t>Sit </a:t>
            </a:r>
            <a:r>
              <a:rPr lang="en-AU" dirty="0" err="1"/>
              <a:t>amet</a:t>
            </a:r>
            <a:r>
              <a:rPr lang="en-AU" dirty="0"/>
              <a:t> fermentum </a:t>
            </a:r>
            <a:r>
              <a:rPr lang="en-AU" dirty="0" err="1"/>
              <a:t>maecenas</a:t>
            </a:r>
            <a:r>
              <a:rPr lang="en-AU" dirty="0"/>
              <a:t> </a:t>
            </a:r>
            <a:r>
              <a:rPr lang="en-AU" dirty="0" err="1"/>
              <a:t>faucibus</a:t>
            </a:r>
            <a:r>
              <a:rPr lang="en-AU" dirty="0"/>
              <a:t>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interdum</a:t>
            </a:r>
            <a:endParaRPr lang="en-AU" dirty="0"/>
          </a:p>
          <a:p>
            <a:r>
              <a:rPr lang="en-AU" dirty="0"/>
              <a:t>Justo </a:t>
            </a:r>
            <a:r>
              <a:rPr lang="en-AU" dirty="0" err="1"/>
              <a:t>odio</a:t>
            </a:r>
            <a:r>
              <a:rPr lang="en-AU" dirty="0"/>
              <a:t> </a:t>
            </a:r>
            <a:r>
              <a:rPr lang="en-AU" dirty="0" err="1"/>
              <a:t>dapibus</a:t>
            </a:r>
            <a:r>
              <a:rPr lang="en-AU" dirty="0"/>
              <a:t> ac </a:t>
            </a:r>
            <a:r>
              <a:rPr lang="en-AU" dirty="0" err="1"/>
              <a:t>facilisis</a:t>
            </a:r>
            <a:r>
              <a:rPr lang="en-AU" dirty="0"/>
              <a:t> in </a:t>
            </a:r>
            <a:r>
              <a:rPr lang="en-AU" dirty="0" err="1"/>
              <a:t>egestas</a:t>
            </a:r>
            <a:r>
              <a:rPr lang="en-AU" dirty="0"/>
              <a:t> </a:t>
            </a:r>
            <a:r>
              <a:rPr lang="en-AU" dirty="0" err="1"/>
              <a:t>eget</a:t>
            </a:r>
            <a:r>
              <a:rPr lang="en-AU" dirty="0"/>
              <a:t> </a:t>
            </a:r>
            <a:r>
              <a:rPr lang="en-AU" dirty="0" err="1"/>
              <a:t>quam</a:t>
            </a:r>
            <a:endParaRPr lang="en-AU" dirty="0"/>
          </a:p>
          <a:p>
            <a:r>
              <a:rPr lang="en-AU" dirty="0"/>
              <a:t>Duis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non </a:t>
            </a:r>
            <a:r>
              <a:rPr lang="en-AU" dirty="0" err="1"/>
              <a:t>commodo</a:t>
            </a:r>
            <a:r>
              <a:rPr lang="en-AU" dirty="0"/>
              <a:t> </a:t>
            </a:r>
            <a:r>
              <a:rPr lang="en-AU" dirty="0" err="1"/>
              <a:t>luctus</a:t>
            </a:r>
            <a:r>
              <a:rPr lang="en-AU" dirty="0"/>
              <a:t> nisi </a:t>
            </a:r>
            <a:r>
              <a:rPr lang="en-AU" dirty="0" err="1"/>
              <a:t>erat</a:t>
            </a:r>
            <a:r>
              <a:rPr lang="en-AU" dirty="0"/>
              <a:t> </a:t>
            </a:r>
            <a:r>
              <a:rPr lang="en-AU" dirty="0" err="1"/>
              <a:t>porttitor</a:t>
            </a:r>
            <a:r>
              <a:rPr lang="en-AU" dirty="0"/>
              <a:t> ligula</a:t>
            </a:r>
          </a:p>
          <a:p>
            <a:pPr marL="0" indent="0">
              <a:buNone/>
            </a:pPr>
            <a:r>
              <a:rPr lang="en-AU" dirty="0"/>
              <a:t>Maecenas </a:t>
            </a:r>
            <a:r>
              <a:rPr lang="en-AU" dirty="0" err="1"/>
              <a:t>faucibus</a:t>
            </a:r>
            <a:r>
              <a:rPr lang="en-AU" dirty="0"/>
              <a:t>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interdum</a:t>
            </a:r>
            <a:r>
              <a:rPr lang="en-AU" dirty="0"/>
              <a:t>. </a:t>
            </a:r>
            <a:r>
              <a:rPr lang="en-AU" dirty="0" err="1"/>
              <a:t>Nullam</a:t>
            </a:r>
            <a:r>
              <a:rPr lang="en-AU" dirty="0"/>
              <a:t> </a:t>
            </a:r>
            <a:r>
              <a:rPr lang="en-AU" dirty="0" err="1"/>
              <a:t>quis</a:t>
            </a:r>
            <a:r>
              <a:rPr lang="en-AU" dirty="0"/>
              <a:t> </a:t>
            </a:r>
            <a:r>
              <a:rPr lang="en-AU" dirty="0" err="1"/>
              <a:t>risus</a:t>
            </a:r>
            <a:r>
              <a:rPr lang="en-AU" dirty="0"/>
              <a:t> </a:t>
            </a:r>
            <a:r>
              <a:rPr lang="en-AU" dirty="0" err="1"/>
              <a:t>eget</a:t>
            </a:r>
            <a:r>
              <a:rPr lang="en-AU" dirty="0"/>
              <a:t> </a:t>
            </a:r>
            <a:r>
              <a:rPr lang="en-AU" dirty="0" err="1"/>
              <a:t>urna</a:t>
            </a:r>
            <a:r>
              <a:rPr lang="en-AU" dirty="0"/>
              <a:t>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ornare</a:t>
            </a:r>
            <a:r>
              <a:rPr lang="en-AU" dirty="0"/>
              <a:t> </a:t>
            </a:r>
            <a:r>
              <a:rPr lang="en-AU" dirty="0" err="1"/>
              <a:t>vel</a:t>
            </a:r>
            <a:r>
              <a:rPr lang="en-AU" dirty="0"/>
              <a:t> </a:t>
            </a:r>
            <a:r>
              <a:rPr lang="en-AU" dirty="0" err="1"/>
              <a:t>eu</a:t>
            </a:r>
            <a:r>
              <a:rPr lang="en-AU" dirty="0"/>
              <a:t> </a:t>
            </a:r>
            <a:r>
              <a:rPr lang="en-AU" dirty="0" err="1"/>
              <a:t>leo</a:t>
            </a:r>
            <a:r>
              <a:rPr lang="en-AU" dirty="0"/>
              <a:t>. </a:t>
            </a:r>
            <a:r>
              <a:rPr lang="en-AU" dirty="0" err="1"/>
              <a:t>Vivamus</a:t>
            </a:r>
            <a:r>
              <a:rPr lang="en-AU" dirty="0"/>
              <a:t> </a:t>
            </a:r>
            <a:r>
              <a:rPr lang="en-AU" dirty="0" err="1"/>
              <a:t>sagittis</a:t>
            </a:r>
            <a:r>
              <a:rPr lang="en-AU" dirty="0"/>
              <a:t> </a:t>
            </a:r>
            <a:r>
              <a:rPr lang="en-AU" dirty="0" err="1"/>
              <a:t>lacus</a:t>
            </a:r>
            <a:r>
              <a:rPr lang="en-AU" dirty="0"/>
              <a:t> </a:t>
            </a:r>
            <a:r>
              <a:rPr lang="en-AU" dirty="0" err="1"/>
              <a:t>vel</a:t>
            </a:r>
            <a:r>
              <a:rPr lang="en-AU" dirty="0"/>
              <a:t> </a:t>
            </a:r>
            <a:r>
              <a:rPr lang="en-AU" dirty="0" err="1"/>
              <a:t>augue</a:t>
            </a:r>
            <a:r>
              <a:rPr lang="en-AU" dirty="0"/>
              <a:t> </a:t>
            </a:r>
            <a:r>
              <a:rPr lang="en-AU" dirty="0" err="1"/>
              <a:t>laoreet</a:t>
            </a:r>
            <a:r>
              <a:rPr lang="en-AU" dirty="0"/>
              <a:t> </a:t>
            </a:r>
            <a:r>
              <a:rPr lang="en-AU" dirty="0" err="1"/>
              <a:t>rutrum</a:t>
            </a:r>
            <a:r>
              <a:rPr lang="en-AU" dirty="0"/>
              <a:t> </a:t>
            </a:r>
            <a:r>
              <a:rPr lang="en-AU" dirty="0" err="1"/>
              <a:t>faucibus</a:t>
            </a:r>
            <a:r>
              <a:rPr lang="en-AU" dirty="0"/>
              <a:t> </a:t>
            </a:r>
            <a:r>
              <a:rPr lang="en-AU" dirty="0" err="1"/>
              <a:t>dolor</a:t>
            </a:r>
            <a:r>
              <a:rPr lang="en-AU" dirty="0"/>
              <a:t> </a:t>
            </a:r>
            <a:r>
              <a:rPr lang="en-AU" dirty="0" err="1"/>
              <a:t>auctor</a:t>
            </a:r>
            <a:r>
              <a:rPr lang="en-AU" dirty="0"/>
              <a:t>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sz="2546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AU" sz="2546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AU" sz="2546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AU" sz="2546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AU" sz="2546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AU" sz="2546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AU" sz="2546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AU" sz="2546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AU" sz="2546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AU" sz="2546" b="1" dirty="0">
                <a:solidFill>
                  <a:schemeClr val="accent1"/>
                </a:solidFill>
              </a:rPr>
              <a:t>SUB-HEADING</a:t>
            </a:r>
          </a:p>
          <a:p>
            <a:pPr marL="0" indent="0">
              <a:buNone/>
            </a:pPr>
            <a:r>
              <a:rPr lang="en-AU" dirty="0"/>
              <a:t>Integer </a:t>
            </a:r>
            <a:r>
              <a:rPr lang="en-AU" dirty="0" err="1"/>
              <a:t>posuere</a:t>
            </a:r>
            <a:r>
              <a:rPr lang="en-AU" dirty="0"/>
              <a:t> </a:t>
            </a:r>
            <a:r>
              <a:rPr lang="en-AU" dirty="0" err="1"/>
              <a:t>erat</a:t>
            </a:r>
            <a:r>
              <a:rPr lang="en-AU" dirty="0"/>
              <a:t> a ante </a:t>
            </a:r>
            <a:r>
              <a:rPr lang="en-AU" dirty="0" err="1"/>
              <a:t>venenatis</a:t>
            </a:r>
            <a:r>
              <a:rPr lang="en-AU" dirty="0"/>
              <a:t> </a:t>
            </a:r>
            <a:r>
              <a:rPr lang="en-AU" dirty="0" err="1"/>
              <a:t>dapibus</a:t>
            </a:r>
            <a:r>
              <a:rPr lang="en-AU" dirty="0"/>
              <a:t> </a:t>
            </a:r>
            <a:r>
              <a:rPr lang="en-AU" dirty="0" err="1"/>
              <a:t>posuere</a:t>
            </a:r>
            <a:r>
              <a:rPr lang="en-AU" dirty="0"/>
              <a:t> </a:t>
            </a:r>
            <a:r>
              <a:rPr lang="en-AU" dirty="0" err="1"/>
              <a:t>velit</a:t>
            </a:r>
            <a:r>
              <a:rPr lang="en-AU" dirty="0"/>
              <a:t> </a:t>
            </a:r>
            <a:r>
              <a:rPr lang="en-AU" dirty="0" err="1"/>
              <a:t>aliquet</a:t>
            </a:r>
            <a:r>
              <a:rPr lang="en-AU" dirty="0"/>
              <a:t>. </a:t>
            </a:r>
            <a:r>
              <a:rPr lang="en-AU" dirty="0" err="1"/>
              <a:t>Etiam</a:t>
            </a:r>
            <a:r>
              <a:rPr lang="en-AU" dirty="0"/>
              <a:t> porta </a:t>
            </a:r>
            <a:r>
              <a:rPr lang="en-AU" dirty="0" err="1"/>
              <a:t>sem</a:t>
            </a:r>
            <a:r>
              <a:rPr lang="en-AU" dirty="0"/>
              <a:t> </a:t>
            </a:r>
            <a:r>
              <a:rPr lang="en-AU" dirty="0" err="1"/>
              <a:t>malesuada</a:t>
            </a:r>
            <a:r>
              <a:rPr lang="en-AU" dirty="0"/>
              <a:t> magna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euismod</a:t>
            </a:r>
            <a:r>
              <a:rPr lang="en-AU" dirty="0"/>
              <a:t>. Duis </a:t>
            </a:r>
            <a:r>
              <a:rPr lang="en-AU" dirty="0" err="1"/>
              <a:t>mollis</a:t>
            </a:r>
            <a:r>
              <a:rPr lang="en-AU" dirty="0"/>
              <a:t>, </a:t>
            </a:r>
            <a:r>
              <a:rPr lang="en-AU" dirty="0" err="1"/>
              <a:t>est</a:t>
            </a:r>
            <a:r>
              <a:rPr lang="en-AU" dirty="0"/>
              <a:t> non </a:t>
            </a:r>
            <a:r>
              <a:rPr lang="en-AU" dirty="0" err="1"/>
              <a:t>commodo</a:t>
            </a:r>
            <a:r>
              <a:rPr lang="en-AU" dirty="0"/>
              <a:t> </a:t>
            </a:r>
            <a:r>
              <a:rPr lang="en-AU" dirty="0" err="1"/>
              <a:t>luctus</a:t>
            </a:r>
            <a:r>
              <a:rPr lang="en-AU" dirty="0"/>
              <a:t>, nisi </a:t>
            </a:r>
            <a:r>
              <a:rPr lang="en-AU" dirty="0" err="1"/>
              <a:t>erat</a:t>
            </a:r>
            <a:r>
              <a:rPr lang="en-AU" dirty="0"/>
              <a:t> </a:t>
            </a:r>
            <a:r>
              <a:rPr lang="en-AU" dirty="0" err="1"/>
              <a:t>porttitor</a:t>
            </a:r>
            <a:r>
              <a:rPr lang="en-AU" dirty="0"/>
              <a:t> ligula, </a:t>
            </a:r>
            <a:r>
              <a:rPr lang="en-AU" dirty="0" err="1"/>
              <a:t>eget</a:t>
            </a:r>
            <a:r>
              <a:rPr lang="en-AU" dirty="0"/>
              <a:t> lacinia </a:t>
            </a:r>
            <a:r>
              <a:rPr lang="en-AU" dirty="0" err="1"/>
              <a:t>odio</a:t>
            </a:r>
            <a:r>
              <a:rPr lang="en-AU" dirty="0"/>
              <a:t> </a:t>
            </a:r>
            <a:r>
              <a:rPr lang="en-AU" dirty="0" err="1"/>
              <a:t>sem</a:t>
            </a:r>
            <a:r>
              <a:rPr lang="en-AU" dirty="0"/>
              <a:t> </a:t>
            </a:r>
            <a:r>
              <a:rPr lang="en-AU" dirty="0" err="1"/>
              <a:t>nec</a:t>
            </a:r>
            <a:r>
              <a:rPr lang="en-AU" dirty="0"/>
              <a:t> </a:t>
            </a:r>
            <a:r>
              <a:rPr lang="en-AU" dirty="0" err="1"/>
              <a:t>elit</a:t>
            </a:r>
            <a:r>
              <a:rPr lang="en-AU" dirty="0"/>
              <a:t>. </a:t>
            </a:r>
            <a:r>
              <a:rPr lang="en-AU" dirty="0" err="1"/>
              <a:t>Nullam</a:t>
            </a:r>
            <a:r>
              <a:rPr lang="en-AU" dirty="0"/>
              <a:t> id </a:t>
            </a:r>
            <a:r>
              <a:rPr lang="en-AU" dirty="0" err="1"/>
              <a:t>dolor</a:t>
            </a:r>
            <a:r>
              <a:rPr lang="en-AU" dirty="0"/>
              <a:t> id </a:t>
            </a:r>
            <a:r>
              <a:rPr lang="en-AU" dirty="0" err="1"/>
              <a:t>nibh</a:t>
            </a:r>
            <a:r>
              <a:rPr lang="en-AU" dirty="0"/>
              <a:t> </a:t>
            </a:r>
            <a:r>
              <a:rPr lang="en-AU" dirty="0" err="1"/>
              <a:t>ultricies</a:t>
            </a:r>
            <a:r>
              <a:rPr lang="en-AU" dirty="0"/>
              <a:t> </a:t>
            </a:r>
            <a:r>
              <a:rPr lang="en-AU" dirty="0" err="1"/>
              <a:t>vehicula</a:t>
            </a:r>
            <a:r>
              <a:rPr lang="en-AU" dirty="0"/>
              <a:t> </a:t>
            </a:r>
            <a:r>
              <a:rPr lang="en-AU" dirty="0" err="1"/>
              <a:t>ut</a:t>
            </a:r>
            <a:r>
              <a:rPr lang="en-AU" dirty="0"/>
              <a:t> id </a:t>
            </a:r>
            <a:r>
              <a:rPr lang="en-AU" dirty="0" err="1"/>
              <a:t>elit</a:t>
            </a:r>
            <a:r>
              <a:rPr lang="en-AU" dirty="0"/>
              <a:t>. Cras </a:t>
            </a:r>
            <a:r>
              <a:rPr lang="en-AU" dirty="0" err="1"/>
              <a:t>justo</a:t>
            </a:r>
            <a:r>
              <a:rPr lang="en-AU" dirty="0"/>
              <a:t> </a:t>
            </a:r>
            <a:r>
              <a:rPr lang="en-AU" dirty="0" err="1"/>
              <a:t>odio</a:t>
            </a:r>
            <a:r>
              <a:rPr lang="en-AU" dirty="0"/>
              <a:t>, </a:t>
            </a:r>
            <a:r>
              <a:rPr lang="en-AU" dirty="0" err="1"/>
              <a:t>dapibus</a:t>
            </a:r>
            <a:r>
              <a:rPr lang="en-AU" dirty="0"/>
              <a:t> ac </a:t>
            </a:r>
            <a:r>
              <a:rPr lang="en-AU" dirty="0" err="1"/>
              <a:t>facilisis</a:t>
            </a:r>
            <a:r>
              <a:rPr lang="en-AU" dirty="0"/>
              <a:t> in, </a:t>
            </a:r>
            <a:r>
              <a:rPr lang="en-AU" dirty="0" err="1"/>
              <a:t>egestas</a:t>
            </a:r>
            <a:r>
              <a:rPr lang="en-AU" dirty="0"/>
              <a:t> </a:t>
            </a:r>
            <a:r>
              <a:rPr lang="en-AU" dirty="0" err="1"/>
              <a:t>eget</a:t>
            </a:r>
            <a:r>
              <a:rPr lang="en-AU" dirty="0"/>
              <a:t> </a:t>
            </a:r>
            <a:r>
              <a:rPr lang="en-AU" dirty="0" err="1"/>
              <a:t>quam</a:t>
            </a:r>
            <a:r>
              <a:rPr lang="en-AU" dirty="0"/>
              <a:t>. Morbi </a:t>
            </a:r>
            <a:r>
              <a:rPr lang="en-AU" dirty="0" err="1"/>
              <a:t>leo</a:t>
            </a:r>
            <a:r>
              <a:rPr lang="en-AU" dirty="0"/>
              <a:t> </a:t>
            </a:r>
            <a:r>
              <a:rPr lang="en-AU" dirty="0" err="1"/>
              <a:t>risus</a:t>
            </a:r>
            <a:r>
              <a:rPr lang="en-AU" dirty="0"/>
              <a:t>, porta ac </a:t>
            </a:r>
            <a:r>
              <a:rPr lang="en-AU" dirty="0" err="1"/>
              <a:t>consectetur</a:t>
            </a:r>
            <a:r>
              <a:rPr lang="en-AU" dirty="0"/>
              <a:t> ac, vestibulum at </a:t>
            </a:r>
            <a:r>
              <a:rPr lang="en-AU" dirty="0" err="1"/>
              <a:t>eros</a:t>
            </a:r>
            <a:r>
              <a:rPr lang="en-AU" dirty="0"/>
              <a:t>. Maecenas </a:t>
            </a:r>
            <a:r>
              <a:rPr lang="en-AU" dirty="0" err="1"/>
              <a:t>faucibus</a:t>
            </a:r>
            <a:r>
              <a:rPr lang="en-AU" dirty="0"/>
              <a:t>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interdum</a:t>
            </a:r>
            <a:r>
              <a:rPr lang="en-AU" dirty="0"/>
              <a:t>.</a:t>
            </a:r>
          </a:p>
          <a:p>
            <a:pPr marL="0" indent="0">
              <a:buNone/>
            </a:pPr>
            <a:r>
              <a:rPr lang="en-AU" dirty="0" err="1"/>
              <a:t>Aenean</a:t>
            </a:r>
            <a:r>
              <a:rPr lang="en-AU" dirty="0"/>
              <a:t> </a:t>
            </a:r>
            <a:r>
              <a:rPr lang="en-AU" dirty="0" err="1"/>
              <a:t>eu</a:t>
            </a:r>
            <a:r>
              <a:rPr lang="en-AU" dirty="0"/>
              <a:t> </a:t>
            </a:r>
            <a:r>
              <a:rPr lang="en-AU" dirty="0" err="1"/>
              <a:t>leo</a:t>
            </a:r>
            <a:r>
              <a:rPr lang="en-AU" dirty="0"/>
              <a:t> </a:t>
            </a:r>
            <a:r>
              <a:rPr lang="en-AU" dirty="0" err="1"/>
              <a:t>quam</a:t>
            </a:r>
            <a:r>
              <a:rPr lang="en-AU" dirty="0"/>
              <a:t>. </a:t>
            </a:r>
            <a:r>
              <a:rPr lang="en-AU" dirty="0" err="1"/>
              <a:t>Pellentesque</a:t>
            </a:r>
            <a:r>
              <a:rPr lang="en-AU" dirty="0"/>
              <a:t> </a:t>
            </a:r>
            <a:r>
              <a:rPr lang="en-AU" dirty="0" err="1"/>
              <a:t>ornare</a:t>
            </a:r>
            <a:r>
              <a:rPr lang="en-AU" dirty="0"/>
              <a:t> </a:t>
            </a:r>
            <a:r>
              <a:rPr lang="en-AU" dirty="0" err="1"/>
              <a:t>sem</a:t>
            </a:r>
            <a:r>
              <a:rPr lang="en-AU" dirty="0"/>
              <a:t> lacinia </a:t>
            </a:r>
            <a:r>
              <a:rPr lang="en-AU" dirty="0" err="1"/>
              <a:t>quam</a:t>
            </a:r>
            <a:r>
              <a:rPr lang="en-AU" dirty="0"/>
              <a:t> </a:t>
            </a:r>
            <a:r>
              <a:rPr lang="en-AU" dirty="0" err="1"/>
              <a:t>venenatis</a:t>
            </a:r>
            <a:r>
              <a:rPr lang="en-AU" dirty="0"/>
              <a:t> vestibulum. </a:t>
            </a:r>
            <a:r>
              <a:rPr lang="en-AU" dirty="0" err="1"/>
              <a:t>Sed</a:t>
            </a:r>
            <a:r>
              <a:rPr lang="en-AU" dirty="0"/>
              <a:t> </a:t>
            </a:r>
            <a:r>
              <a:rPr lang="en-AU" dirty="0" err="1"/>
              <a:t>posuere</a:t>
            </a:r>
            <a:r>
              <a:rPr lang="en-AU" dirty="0"/>
              <a:t> </a:t>
            </a:r>
            <a:r>
              <a:rPr lang="en-AU" dirty="0" err="1"/>
              <a:t>consectetur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at </a:t>
            </a:r>
            <a:r>
              <a:rPr lang="en-AU" dirty="0" err="1"/>
              <a:t>lobortis</a:t>
            </a:r>
            <a:r>
              <a:rPr lang="en-AU" dirty="0"/>
              <a:t>. Integer </a:t>
            </a:r>
            <a:r>
              <a:rPr lang="en-AU" dirty="0" err="1"/>
              <a:t>erat</a:t>
            </a:r>
            <a:r>
              <a:rPr lang="en-AU" dirty="0"/>
              <a:t> a ante </a:t>
            </a:r>
            <a:r>
              <a:rPr lang="en-AU" dirty="0" err="1"/>
              <a:t>venenatis</a:t>
            </a:r>
            <a:r>
              <a:rPr lang="en-AU" dirty="0"/>
              <a:t> </a:t>
            </a:r>
            <a:r>
              <a:rPr lang="en-AU" dirty="0" err="1"/>
              <a:t>dapibus</a:t>
            </a:r>
            <a:r>
              <a:rPr lang="en-AU" dirty="0"/>
              <a:t> </a:t>
            </a:r>
            <a:r>
              <a:rPr lang="en-AU" dirty="0" err="1"/>
              <a:t>posuere</a:t>
            </a:r>
            <a:r>
              <a:rPr lang="en-AU" dirty="0"/>
              <a:t> </a:t>
            </a:r>
            <a:r>
              <a:rPr lang="en-AU" dirty="0" err="1"/>
              <a:t>velit</a:t>
            </a:r>
            <a:r>
              <a:rPr lang="en-AU" dirty="0"/>
              <a:t> </a:t>
            </a:r>
            <a:r>
              <a:rPr lang="en-AU" dirty="0" err="1"/>
              <a:t>aliquet</a:t>
            </a:r>
            <a:r>
              <a:rPr lang="en-AU" dirty="0"/>
              <a:t>. Lorem ipsum </a:t>
            </a:r>
            <a:r>
              <a:rPr lang="en-AU" dirty="0" err="1"/>
              <a:t>dolor</a:t>
            </a:r>
            <a:r>
              <a:rPr lang="en-AU" dirty="0"/>
              <a:t> sit </a:t>
            </a:r>
            <a:r>
              <a:rPr lang="en-AU" dirty="0" err="1"/>
              <a:t>amet</a:t>
            </a:r>
            <a:r>
              <a:rPr lang="en-AU" dirty="0"/>
              <a:t>, </a:t>
            </a:r>
            <a:r>
              <a:rPr lang="en-AU" dirty="0" err="1"/>
              <a:t>adipiscing</a:t>
            </a:r>
            <a:r>
              <a:rPr lang="en-AU" dirty="0"/>
              <a:t> </a:t>
            </a:r>
            <a:r>
              <a:rPr lang="en-AU" dirty="0" err="1"/>
              <a:t>elit</a:t>
            </a:r>
            <a:r>
              <a:rPr lang="en-AU" dirty="0"/>
              <a:t>. </a:t>
            </a:r>
            <a:r>
              <a:rPr lang="en-AU" dirty="0" err="1"/>
              <a:t>Sed</a:t>
            </a:r>
            <a:r>
              <a:rPr lang="en-AU" dirty="0"/>
              <a:t> </a:t>
            </a:r>
            <a:r>
              <a:rPr lang="en-AU" dirty="0" err="1"/>
              <a:t>posuere</a:t>
            </a:r>
            <a:r>
              <a:rPr lang="en-AU" dirty="0"/>
              <a:t> </a:t>
            </a:r>
            <a:r>
              <a:rPr lang="en-AU" dirty="0" err="1"/>
              <a:t>consectetur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at </a:t>
            </a:r>
            <a:r>
              <a:rPr lang="en-AU" dirty="0" err="1"/>
              <a:t>lobortis</a:t>
            </a:r>
            <a:r>
              <a:rPr lang="en-AU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54BF10-0D0C-2C42-8EA9-25B5D8C668C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AU" dirty="0"/>
              <a:t>Author’s Name, Author’s Name, Author’s Name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C3F3C79-8239-6241-9E77-FDACD04B9CF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AU" dirty="0" err="1"/>
              <a:t>Nullam</a:t>
            </a:r>
            <a:r>
              <a:rPr lang="en-AU" dirty="0"/>
              <a:t> </a:t>
            </a:r>
            <a:r>
              <a:rPr lang="en-AU" dirty="0" err="1"/>
              <a:t>quis</a:t>
            </a:r>
            <a:r>
              <a:rPr lang="en-AU" dirty="0"/>
              <a:t> </a:t>
            </a:r>
            <a:r>
              <a:rPr lang="en-AU" dirty="0" err="1"/>
              <a:t>risus</a:t>
            </a:r>
            <a:r>
              <a:rPr lang="en-AU" dirty="0"/>
              <a:t> </a:t>
            </a:r>
            <a:r>
              <a:rPr lang="en-AU" dirty="0" err="1"/>
              <a:t>eget</a:t>
            </a:r>
            <a:r>
              <a:rPr lang="en-AU" dirty="0"/>
              <a:t> </a:t>
            </a:r>
            <a:r>
              <a:rPr lang="en-AU" dirty="0" err="1"/>
              <a:t>urna</a:t>
            </a:r>
            <a:r>
              <a:rPr lang="en-AU" dirty="0"/>
              <a:t> </a:t>
            </a:r>
            <a:r>
              <a:rPr lang="en-AU" dirty="0" err="1"/>
              <a:t>mollis</a:t>
            </a:r>
            <a:r>
              <a:rPr lang="en-AU" dirty="0"/>
              <a:t> </a:t>
            </a:r>
            <a:r>
              <a:rPr lang="en-AU" dirty="0" err="1"/>
              <a:t>ornare</a:t>
            </a:r>
            <a:r>
              <a:rPr lang="en-AU" dirty="0"/>
              <a:t> </a:t>
            </a:r>
            <a:r>
              <a:rPr lang="en-AU" dirty="0" err="1"/>
              <a:t>vel</a:t>
            </a:r>
            <a:r>
              <a:rPr lang="en-AU" dirty="0"/>
              <a:t> </a:t>
            </a:r>
            <a:r>
              <a:rPr lang="en-AU" dirty="0" err="1"/>
              <a:t>eu</a:t>
            </a:r>
            <a:r>
              <a:rPr lang="en-AU" dirty="0"/>
              <a:t> </a:t>
            </a:r>
            <a:r>
              <a:rPr lang="en-AU" dirty="0" err="1"/>
              <a:t>leo</a:t>
            </a:r>
            <a:r>
              <a:rPr lang="en-AU" dirty="0"/>
              <a:t> vestibulum </a:t>
            </a:r>
            <a:r>
              <a:rPr lang="en-AU" dirty="0" err="1"/>
              <a:t>curabitur</a:t>
            </a:r>
            <a:r>
              <a:rPr lang="en-AU" dirty="0"/>
              <a:t> </a:t>
            </a:r>
            <a:r>
              <a:rPr lang="en-AU" dirty="0" err="1"/>
              <a:t>blandit</a:t>
            </a:r>
            <a:r>
              <a:rPr lang="en-AU" dirty="0"/>
              <a:t> id ligula porta </a:t>
            </a:r>
            <a:r>
              <a:rPr lang="en-AU" dirty="0" err="1"/>
              <a:t>felis</a:t>
            </a:r>
            <a:r>
              <a:rPr lang="en-AU" dirty="0"/>
              <a:t> </a:t>
            </a:r>
            <a:r>
              <a:rPr lang="en-AU" dirty="0" err="1"/>
              <a:t>euismod</a:t>
            </a:r>
            <a:r>
              <a:rPr lang="en-AU" dirty="0"/>
              <a:t> semper </a:t>
            </a:r>
            <a:r>
              <a:rPr lang="en-AU" dirty="0" err="1"/>
              <a:t>curabitur</a:t>
            </a:r>
            <a:r>
              <a:rPr lang="en-AU" dirty="0"/>
              <a:t> </a:t>
            </a:r>
            <a:r>
              <a:rPr lang="en-AU" dirty="0" err="1"/>
              <a:t>blandit</a:t>
            </a:r>
            <a:r>
              <a:rPr lang="en-AU" dirty="0"/>
              <a:t> tempus </a:t>
            </a:r>
            <a:r>
              <a:rPr lang="en-AU" dirty="0" err="1"/>
              <a:t>porttitor</a:t>
            </a:r>
            <a:r>
              <a:rPr lang="en-AU" dirty="0"/>
              <a:t> </a:t>
            </a:r>
            <a:r>
              <a:rPr lang="en-AU" dirty="0" err="1"/>
              <a:t>maecenas</a:t>
            </a:r>
            <a:r>
              <a:rPr lang="en-AU" dirty="0"/>
              <a:t> </a:t>
            </a:r>
            <a:r>
              <a:rPr lang="en-AU" dirty="0" err="1"/>
              <a:t>sed</a:t>
            </a:r>
            <a:r>
              <a:rPr lang="en-AU" dirty="0"/>
              <a:t> diam.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xmlns="" id="{787AA5DF-CA2F-4749-B36E-8165CDA082C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21262" y="15148847"/>
          <a:ext cx="5680578" cy="332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xmlns="" id="{7DCFBCF3-BD08-C449-8677-9004EBA2C6C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098079" y="19619996"/>
          <a:ext cx="5269248" cy="5927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09610FB-E251-574E-98E8-C25CBA3A8C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9" t="7338" r="22789" b="8733"/>
          <a:stretch/>
        </p:blipFill>
        <p:spPr>
          <a:xfrm>
            <a:off x="14264640" y="10879294"/>
            <a:ext cx="5648860" cy="435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25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ursing &amp; Midwifery">
      <a:dk1>
        <a:srgbClr val="2C0038"/>
      </a:dk1>
      <a:lt1>
        <a:srgbClr val="FFFFFF"/>
      </a:lt1>
      <a:dk2>
        <a:srgbClr val="28386F"/>
      </a:dk2>
      <a:lt2>
        <a:srgbClr val="E7E6E6"/>
      </a:lt2>
      <a:accent1>
        <a:srgbClr val="00AEEF"/>
      </a:accent1>
      <a:accent2>
        <a:srgbClr val="812890"/>
      </a:accent2>
      <a:accent3>
        <a:srgbClr val="00CFF1"/>
      </a:accent3>
      <a:accent4>
        <a:srgbClr val="D80B8C"/>
      </a:accent4>
      <a:accent5>
        <a:srgbClr val="1B69A5"/>
      </a:accent5>
      <a:accent6>
        <a:srgbClr val="A5A5A5"/>
      </a:accent6>
      <a:hlink>
        <a:srgbClr val="00AEEF"/>
      </a:hlink>
      <a:folHlink>
        <a:srgbClr val="00AEE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</TotalTime>
  <Words>136</Words>
  <Application>Microsoft Office PowerPoint</Application>
  <PresentationFormat>Custom</PresentationFormat>
  <Paragraphs>96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Helvetica</vt:lpstr>
      <vt:lpstr>Office Theme</vt:lpstr>
      <vt:lpstr>INSERT PRESENTATION TITLE HERE, PLEASE SET TO UPPERCASE</vt:lpstr>
      <vt:lpstr>INSERT PRESENTATION TITLE HERE, PLEASE SET TO UPPERCASE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Rule, Alison</cp:lastModifiedBy>
  <cp:revision>10</cp:revision>
  <dcterms:created xsi:type="dcterms:W3CDTF">2021-08-03T00:45:06Z</dcterms:created>
  <dcterms:modified xsi:type="dcterms:W3CDTF">2021-08-03T07:22:30Z</dcterms:modified>
</cp:coreProperties>
</file>